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6" autoAdjust="0"/>
  </p:normalViewPr>
  <p:slideViewPr>
    <p:cSldViewPr>
      <p:cViewPr varScale="1">
        <p:scale>
          <a:sx n="59" d="100"/>
          <a:sy n="5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A6650E-1DDE-4BB2-A120-9253A1F7730D}" type="datetimeFigureOut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AC27F6-07B3-4EA2-A214-F3464B920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1D2B92B-BF90-44B0-BE23-2DEAAFBEF60F}" type="datetimeFigureOut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0D32F9-81FF-4058-8B81-3EB8637FAC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942CFF-7462-4CFD-AD1F-A91D2737569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  <p:sp>
        <p:nvSpPr>
          <p:cNvPr id="28676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Сідельник О.М.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E116E8-68D6-4BE0-AF91-22B1FA3D06D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  <p:sp>
        <p:nvSpPr>
          <p:cNvPr id="32772" name="Нижний колонтитул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/>
              <a:t>Сідельник О.М.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858D3-C8BB-4CAC-B5F3-7AD488BAC1FC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08B4-507C-4679-88C7-3F236868A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A9197-FD7F-4F92-87A0-F00D96358F2D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D8A7A-169B-4FDC-9768-AEDE1895F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85B40-0BC3-4A4A-B392-8B0CD6ED22FA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E8425-F84F-427A-9168-00FF922500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B6608-9ABD-46C7-8EE6-BF8122CAA927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5693E-75C8-4764-8F61-BABE92244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0358-F0E3-41FD-9843-AD92E3DAB2F4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1AECF-4C09-497B-8B98-83252B2E1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A16E5-F156-4083-8358-EA35B4E19BD9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B0B36-E8E4-4A26-BC1B-780F7DDD0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171E6-1F25-4386-AE44-85F38F654C97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5794F-3D1B-4EF2-8F7F-EAF2657271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3C4C4-2896-4D80-A423-C23BD8C9FCC1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7096-03CA-402E-BC3E-3CF4D85AC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AF13-11A7-438B-B8A1-8CFB3E3AFEAA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25F85-6D76-41A5-A985-F9A687649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E40DF-6CF2-4611-BDB2-17F3234D3E50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0DAD4-6E0E-4A22-88A5-75536E24E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8819C-7EF0-47A4-B401-54AC92AEE91B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10C2A-4852-4277-BBEE-FCB96C42D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257A9-83F3-4B79-920B-3261A4E274FA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CA659-9359-4E2E-A375-F0E62FF6C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CA1E-2396-4A8B-97E1-DD1E4DDEABBD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931D7-19FC-45F0-8395-C653C1697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73F75-13D0-419F-BBB7-99EFD2827C02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51135-232B-4795-BD9D-E601B10CA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AA894-363B-4360-8215-D044404E2C6C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542E1-C707-4FBA-835D-ABA8ABC86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48B53-97AD-4B72-8E5D-77EBEE69DDB9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1DC4B-23A4-43C8-8B08-820E6EB5D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53A62-746D-41F6-B90C-A53049EEF529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A632-F005-47C7-9672-0F982BCC9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1D25C-6E01-4D0F-AE1D-A531C2F16E00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A4480-2465-405C-9B8A-12B7E7F383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2AEFE-BC80-4ABF-B7F0-AC7AB6611BE0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F1914-311C-445C-8240-F006DC5CB5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D3F8-1237-48AA-A00C-19100FF75CD0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4F8AE-C448-4A04-889C-A7E9F3404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7A7A2-0D3D-47EB-91F9-6E6D434B4DBF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A29BB-3A43-46B6-982B-967ADE937B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D622-C94E-4791-81AB-DA48F5A6EED6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60AAE-FFF3-48B6-B525-34341D1B5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0AB922-EDD4-42DC-A902-8C42E66C259A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D3C25A-AE22-46F6-8866-414490942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96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97" r:id="rId9"/>
    <p:sldLayoutId id="2147483678" r:id="rId10"/>
    <p:sldLayoutId id="2147483677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FFF00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FFF00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568FE3-2171-43BD-B729-187BEC4C1576}" type="datetime1">
              <a:rPr lang="ru-RU"/>
              <a:pPr>
                <a:defRPr/>
              </a:pPr>
              <a:t>24.04.2017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Сідельник О.М.</a:t>
            </a: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951E34-3CD3-43F8-A111-3EA3C085D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8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D3D3D3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857232"/>
            <a:ext cx="6704721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50800">
                  <a:solidFill>
                    <a:schemeClr val="tx2">
                      <a:lumMod val="25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latin typeface="+mn-lt"/>
              </a:rPr>
              <a:t>Новопразька загальноосвітня школа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ln w="50800">
                  <a:solidFill>
                    <a:schemeClr val="tx2">
                      <a:lumMod val="25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latin typeface="+mn-lt"/>
              </a:rPr>
              <a:t>І – ІІІ ступенів № </a:t>
            </a:r>
            <a:r>
              <a:rPr lang="uk-UA" sz="3600" b="1" dirty="0">
                <a:ln w="50800">
                  <a:solidFill>
                    <a:schemeClr val="tx2">
                      <a:lumMod val="25000"/>
                    </a:schemeClr>
                  </a:solidFill>
                </a:ln>
                <a:solidFill>
                  <a:schemeClr val="bg1">
                    <a:shade val="50000"/>
                  </a:schemeClr>
                </a:solidFill>
                <a:latin typeface="+mn-lt"/>
              </a:rPr>
              <a:t>2</a:t>
            </a:r>
            <a:endParaRPr lang="ru-RU" sz="3600" b="1" dirty="0">
              <a:ln w="50800">
                <a:solidFill>
                  <a:schemeClr val="tx2">
                    <a:lumMod val="25000"/>
                  </a:schemeClr>
                </a:solidFill>
              </a:ln>
              <a:solidFill>
                <a:schemeClr val="bg1">
                  <a:shade val="5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878" y="214290"/>
            <a:ext cx="8501122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n w="24500" cmpd="dbl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Олександрійська районна рада</a:t>
            </a:r>
            <a:endParaRPr lang="ru-RU" sz="3600" b="1" dirty="0">
              <a:ln w="24500" cmpd="dbl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27651" name="Picture 3" descr="d:\документы\Мои рисунки\MP Navigator EX\2008_01_13\IMG_0001_NEW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25" y="3929063"/>
            <a:ext cx="20701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57784" y="2071678"/>
            <a:ext cx="5290423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ln w="31550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Використання ІКТ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ln w="31550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на уроках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 smtClean="0">
                <a:ln w="31550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зарубіжної </a:t>
            </a:r>
            <a:r>
              <a:rPr lang="uk-UA" sz="4000" b="1" dirty="0">
                <a:ln w="31550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літератури</a:t>
            </a:r>
            <a:endParaRPr lang="ru-RU" sz="4000" b="1" dirty="0">
              <a:ln w="31550" cmpd="sng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27825-4711-4543-85F9-E10F5429DD8F}" type="slidenum">
              <a:rPr lang="ru-RU"/>
              <a:pPr>
                <a:defRPr/>
              </a:pPr>
              <a:t>1</a:t>
            </a:fld>
            <a:endParaRPr lang="ru-RU"/>
          </a:p>
        </p:txBody>
      </p:sp>
      <p:pic>
        <p:nvPicPr>
          <p:cNvPr id="27654" name="Picture 2" descr="d:\документы\Мои рисунки\Фото Саша\P907013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548063">
            <a:off x="158104" y="1706583"/>
            <a:ext cx="2972384" cy="22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857224" y="4500570"/>
            <a:ext cx="5488811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Сідельник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Оксана Михайлівна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d:\документы\Мои рисунки\MP Navigator EX\2011_01_10\IMG_NEW_NEW_0001_NEW_NEW_0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25" y="2428875"/>
            <a:ext cx="5362575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 descr="d:\документы\Мои рисунки\MP Navigator EX\2011_01_10\IMG_NEW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493983">
            <a:off x="384175" y="693738"/>
            <a:ext cx="389413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561CA5-AA22-4B4E-9EFD-00B2A76F9223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928670"/>
            <a:ext cx="8083431" cy="48320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 err="1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Мультимедіа</a:t>
            </a:r>
            <a:r>
              <a:rPr lang="uk-UA" sz="28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це  сукупність   комп‘ютерних   Технологій,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в якій  одночасно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використовується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Кілька інформаційних середовищ: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Графіка,  текст,  відео,  фотографія,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Анімація,  звукові ефекти,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високоякісний  звуковий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супровід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cap="all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83465-2B2C-4A3C-A08D-1BC25A276E22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142852"/>
            <a:ext cx="410605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Використання ІКТ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DB9D8-237A-43C6-B9FF-6BA5758812A1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714356"/>
            <a:ext cx="4926990" cy="193899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Проектні технології.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Створення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міні - підручників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31750" name="Picture 6" descr="P314001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744304">
            <a:off x="5148263" y="836613"/>
            <a:ext cx="3563937" cy="2673350"/>
          </a:xfrm>
          <a:prstGeom prst="rect">
            <a:avLst/>
          </a:prstGeom>
          <a:noFill/>
        </p:spPr>
      </p:pic>
      <p:pic>
        <p:nvPicPr>
          <p:cNvPr id="31751" name="Picture 7" descr="P31400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2997200"/>
            <a:ext cx="4375150" cy="3281363"/>
          </a:xfrm>
          <a:prstGeom prst="rect">
            <a:avLst/>
          </a:prstGeom>
          <a:noFill/>
        </p:spPr>
      </p:pic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4716463" y="4221163"/>
            <a:ext cx="4257675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Підбір інформації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Створення макета</a:t>
            </a:r>
          </a:p>
          <a:p>
            <a:pPr algn="ctr"/>
            <a:r>
              <a:rPr lang="ru-RU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міні - підручника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P314002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476250"/>
            <a:ext cx="2863850" cy="2147888"/>
          </a:xfrm>
          <a:prstGeom prst="rect">
            <a:avLst/>
          </a:prstGeom>
          <a:noFill/>
        </p:spPr>
      </p:pic>
      <p:pic>
        <p:nvPicPr>
          <p:cNvPr id="33797" name="Picture 5" descr="P314004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723043">
            <a:off x="539750" y="3500438"/>
            <a:ext cx="3582988" cy="2687637"/>
          </a:xfrm>
          <a:prstGeom prst="rect">
            <a:avLst/>
          </a:prstGeom>
          <a:noFill/>
        </p:spPr>
      </p:pic>
      <p:sp>
        <p:nvSpPr>
          <p:cNvPr id="33799" name="WordArt 7"/>
          <p:cNvSpPr>
            <a:spLocks noChangeArrowheads="1" noChangeShapeType="1" noTextEdit="1"/>
          </p:cNvSpPr>
          <p:nvPr/>
        </p:nvSpPr>
        <p:spPr bwMode="auto">
          <a:xfrm>
            <a:off x="3635375" y="333375"/>
            <a:ext cx="4943475" cy="1228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Укладання,</a:t>
            </a:r>
          </a:p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захист та</a:t>
            </a:r>
          </a:p>
          <a:p>
            <a:pPr algn="ctr"/>
            <a:r>
              <a:rPr lang="ru-RU" sz="2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використання міні-підручника</a:t>
            </a:r>
          </a:p>
        </p:txBody>
      </p:sp>
      <p:pic>
        <p:nvPicPr>
          <p:cNvPr id="33800" name="Picture 8" descr="P314003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7538" y="2060575"/>
            <a:ext cx="3332162" cy="2498725"/>
          </a:xfrm>
          <a:prstGeom prst="rect">
            <a:avLst/>
          </a:prstGeom>
          <a:noFill/>
        </p:spPr>
      </p:pic>
      <p:pic>
        <p:nvPicPr>
          <p:cNvPr id="33798" name="Picture 6" descr="P314003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619774">
            <a:off x="6516688" y="3429000"/>
            <a:ext cx="2001837" cy="2668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7BDF2-FFB8-49A9-BC41-2F9ADF28327B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4290"/>
            <a:ext cx="447917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Краєзнавчий проект</a:t>
            </a:r>
          </a:p>
        </p:txBody>
      </p:sp>
      <p:pic>
        <p:nvPicPr>
          <p:cNvPr id="34820" name="Picture 3" descr="d:\документы\Мои рисунки\MP Navigator EX\2008_08_30\IMG_0025_NEW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321062">
            <a:off x="714375" y="977900"/>
            <a:ext cx="265112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2" descr="d:\документы\Мои рисунки\MP Navigator EX\2008_08_30\IMG_NEW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43750" y="1357313"/>
            <a:ext cx="15795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>
            <a:stCxn id="3074" idx="1"/>
            <a:endCxn id="15" idx="3"/>
          </p:cNvCxnSpPr>
          <p:nvPr/>
        </p:nvCxnSpPr>
        <p:spPr>
          <a:xfrm rot="10800000" flipV="1">
            <a:off x="2274888" y="2325688"/>
            <a:ext cx="4868862" cy="1244600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3075" idx="3"/>
          </p:cNvCxnSpPr>
          <p:nvPr/>
        </p:nvCxnSpPr>
        <p:spPr>
          <a:xfrm rot="10800000" flipV="1">
            <a:off x="1544638" y="2714625"/>
            <a:ext cx="5599112" cy="2409825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074" idx="2"/>
          </p:cNvCxnSpPr>
          <p:nvPr/>
        </p:nvCxnSpPr>
        <p:spPr>
          <a:xfrm rot="5400000">
            <a:off x="7400132" y="3753643"/>
            <a:ext cx="990600" cy="74613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25" name="Picture 2" descr="IMG_NEW_000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813" y="2928938"/>
            <a:ext cx="148907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4929190" y="571480"/>
            <a:ext cx="370370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Кіровоград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+mn-lt"/>
            </a:endParaRPr>
          </a:p>
        </p:txBody>
      </p:sp>
      <p:pic>
        <p:nvPicPr>
          <p:cNvPr id="34827" name="Picture 3" descr="IMG_NEW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8" y="4357688"/>
            <a:ext cx="11874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 rot="20634922">
            <a:off x="2368550" y="2952750"/>
            <a:ext cx="17859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Ілля Еренбург</a:t>
            </a:r>
            <a:endParaRPr lang="ru-RU" sz="2000" b="1" i="1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 rot="20275346">
            <a:off x="1549400" y="3983038"/>
            <a:ext cx="2643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Микола Добролюбов</a:t>
            </a:r>
            <a:endParaRPr lang="ru-RU" sz="2000" b="1" i="1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pic>
        <p:nvPicPr>
          <p:cNvPr id="34830" name="Picture 4" descr="IMG_NEW_000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6250" y="4786313"/>
            <a:ext cx="1357313" cy="184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31" name="Picture 5" descr="IMG_NEW_0008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500" y="4643438"/>
            <a:ext cx="1255713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TextBox 43"/>
          <p:cNvSpPr txBox="1"/>
          <p:nvPr/>
        </p:nvSpPr>
        <p:spPr>
          <a:xfrm>
            <a:off x="4071938" y="3929063"/>
            <a:ext cx="19097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Федір Сологуб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 Ігор Сєвєрянін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pic>
        <p:nvPicPr>
          <p:cNvPr id="34833" name="Рисунок 44" descr="http://www.ukrlit.vn.ua/zaruba/biography/ivashkevich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072313" y="4286250"/>
            <a:ext cx="1395412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 стрелкой 11"/>
          <p:cNvCxnSpPr/>
          <p:nvPr/>
        </p:nvCxnSpPr>
        <p:spPr>
          <a:xfrm rot="10800000" flipV="1">
            <a:off x="5500688" y="3286125"/>
            <a:ext cx="1643062" cy="15001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72250" y="3857625"/>
            <a:ext cx="22145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i="1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Ярослав Івашкевич</a:t>
            </a:r>
            <a:endParaRPr lang="ru-RU" b="1" i="1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2E1A19-4057-4000-BABD-44225694001E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35843" name="Picture 4" descr="d:\документы\Мои рисунки\MP Navigator EX\2009_12_02\IMG_0001_NEW_0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428750"/>
            <a:ext cx="164465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214810" y="214290"/>
            <a:ext cx="4500594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Краєзнавчий проект</a:t>
            </a:r>
          </a:p>
        </p:txBody>
      </p:sp>
      <p:pic>
        <p:nvPicPr>
          <p:cNvPr id="35845" name="Picture 3" descr="d:\документы\Мои рисунки\MP Navigator EX\2008_08_30\IMG_0025_NEW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321062">
            <a:off x="6143625" y="977900"/>
            <a:ext cx="2651125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214282" y="714356"/>
            <a:ext cx="442935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 err="1">
                <a:ln w="50800"/>
                <a:solidFill>
                  <a:schemeClr val="bg2">
                    <a:lumMod val="25000"/>
                  </a:schemeClr>
                </a:solidFill>
                <a:latin typeface="+mn-lt"/>
              </a:rPr>
              <a:t>Олександрійщина</a:t>
            </a:r>
            <a:endParaRPr lang="ru-RU" sz="4000" b="1" dirty="0">
              <a:ln w="50800"/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35847" name="Рисунок 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50" y="1571625"/>
            <a:ext cx="223202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Рисунок 1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50897">
            <a:off x="6564313" y="3402013"/>
            <a:ext cx="203041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Рисунок 1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-432479">
            <a:off x="354013" y="3689350"/>
            <a:ext cx="204152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571750" y="6000750"/>
            <a:ext cx="25003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Василь Биков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38" y="4714875"/>
            <a:ext cx="30003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Афанасій </a:t>
            </a:r>
            <a:r>
              <a:rPr lang="uk-UA" sz="2800" b="1" i="1" dirty="0" err="1">
                <a:solidFill>
                  <a:schemeClr val="accent5">
                    <a:lumMod val="50000"/>
                  </a:schemeClr>
                </a:solidFill>
                <a:latin typeface="+mn-lt"/>
              </a:rPr>
              <a:t>Фет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29250" y="6143625"/>
            <a:ext cx="2714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i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Аркадій Гайдар</a:t>
            </a:r>
            <a:endParaRPr lang="ru-RU" sz="2800" b="1" i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4E1689-F0C9-4849-845F-058301C9ECDC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85728"/>
            <a:ext cx="4953279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Краєзнавчий</a:t>
            </a:r>
            <a:r>
              <a:rPr lang="uk-UA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 </a:t>
            </a:r>
            <a:r>
              <a:rPr lang="uk-UA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проект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50800" algn="tl" rotWithShape="0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071546"/>
            <a:ext cx="387516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ln w="11430"/>
                <a:solidFill>
                  <a:schemeClr val="tx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Нова Прага</a:t>
            </a:r>
            <a:endParaRPr lang="ru-RU" sz="5400" b="1" dirty="0">
              <a:ln w="11430"/>
              <a:solidFill>
                <a:schemeClr val="tx2">
                  <a:lumMod val="2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pic>
        <p:nvPicPr>
          <p:cNvPr id="36869" name="Picture 3" descr="IMG_NEW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667024">
            <a:off x="785813" y="2219325"/>
            <a:ext cx="266382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4" descr="IMG_NEW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0" y="2428875"/>
            <a:ext cx="3648075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143125" y="6143625"/>
            <a:ext cx="32146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Максим Горький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6375" y="1714500"/>
            <a:ext cx="3429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Олександр Пушкін</a:t>
            </a:r>
            <a:endParaRPr lang="ru-RU" sz="28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Поток">
  <a:themeElements>
    <a:clrScheme name="Другая 11">
      <a:dk1>
        <a:srgbClr val="FFFF99"/>
      </a:dk1>
      <a:lt1>
        <a:srgbClr val="D8D8D8"/>
      </a:lt1>
      <a:dk2>
        <a:srgbClr val="CBECB0"/>
      </a:dk2>
      <a:lt2>
        <a:srgbClr val="D6ECFF"/>
      </a:lt2>
      <a:accent1>
        <a:srgbClr val="7030A0"/>
      </a:accent1>
      <a:accent2>
        <a:srgbClr val="FF0000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екс">
  <a:themeElements>
    <a:clrScheme name="Другая 13">
      <a:dk1>
        <a:srgbClr val="FFFF99"/>
      </a:dk1>
      <a:lt1>
        <a:srgbClr val="D8D8D8"/>
      </a:lt1>
      <a:dk2>
        <a:srgbClr val="FFFF70"/>
      </a:dk2>
      <a:lt2>
        <a:srgbClr val="D6ECFF"/>
      </a:lt2>
      <a:accent1>
        <a:srgbClr val="7030A0"/>
      </a:accent1>
      <a:accent2>
        <a:srgbClr val="FF9999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1">
    <a:dk1>
      <a:srgbClr val="FFFF99"/>
    </a:dk1>
    <a:lt1>
      <a:srgbClr val="D8D8D8"/>
    </a:lt1>
    <a:dk2>
      <a:srgbClr val="CBECB0"/>
    </a:dk2>
    <a:lt2>
      <a:srgbClr val="D6ECFF"/>
    </a:lt2>
    <a:accent1>
      <a:srgbClr val="7030A0"/>
    </a:accent1>
    <a:accent2>
      <a:srgbClr val="FF0000"/>
    </a:accent2>
    <a:accent3>
      <a:srgbClr val="FFFF00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Другая 11">
    <a:dk1>
      <a:srgbClr val="FFFF99"/>
    </a:dk1>
    <a:lt1>
      <a:srgbClr val="D8D8D8"/>
    </a:lt1>
    <a:dk2>
      <a:srgbClr val="CBECB0"/>
    </a:dk2>
    <a:lt2>
      <a:srgbClr val="D6ECFF"/>
    </a:lt2>
    <a:accent1>
      <a:srgbClr val="7030A0"/>
    </a:accent1>
    <a:accent2>
      <a:srgbClr val="FF0000"/>
    </a:accent2>
    <a:accent3>
      <a:srgbClr val="FFFF00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Другая 7">
    <a:dk1>
      <a:srgbClr val="FFFF99"/>
    </a:dk1>
    <a:lt1>
      <a:srgbClr val="CBECB0"/>
    </a:lt1>
    <a:dk2>
      <a:srgbClr val="B2E389"/>
    </a:dk2>
    <a:lt2>
      <a:srgbClr val="A7D6FF"/>
    </a:lt2>
    <a:accent1>
      <a:srgbClr val="AAB8DE"/>
    </a:accent1>
    <a:accent2>
      <a:srgbClr val="FF0000"/>
    </a:accent2>
    <a:accent3>
      <a:srgbClr val="FFFF00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Другая 8">
    <a:dk1>
      <a:srgbClr val="FFFF99"/>
    </a:dk1>
    <a:lt1>
      <a:srgbClr val="D8D8D8"/>
    </a:lt1>
    <a:dk2>
      <a:srgbClr val="CBECB0"/>
    </a:dk2>
    <a:lt2>
      <a:srgbClr val="D6ECFF"/>
    </a:lt2>
    <a:accent1>
      <a:srgbClr val="7FD13B"/>
    </a:accent1>
    <a:accent2>
      <a:srgbClr val="FF0000"/>
    </a:accent2>
    <a:accent3>
      <a:srgbClr val="FFFF00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</TotalTime>
  <Words>121</Words>
  <Application>Microsoft Office PowerPoint</Application>
  <PresentationFormat>Экран (4:3)</PresentationFormat>
  <Paragraphs>54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Поток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User</cp:lastModifiedBy>
  <cp:revision>18</cp:revision>
  <dcterms:created xsi:type="dcterms:W3CDTF">2011-03-01T18:11:23Z</dcterms:created>
  <dcterms:modified xsi:type="dcterms:W3CDTF">2017-04-24T12:56:55Z</dcterms:modified>
</cp:coreProperties>
</file>