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82" r:id="rId12"/>
    <p:sldId id="264" r:id="rId13"/>
    <p:sldId id="266" r:id="rId14"/>
    <p:sldId id="265" r:id="rId15"/>
    <p:sldId id="270" r:id="rId16"/>
    <p:sldId id="269" r:id="rId17"/>
    <p:sldId id="268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13" y="0"/>
            <a:ext cx="914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2357430"/>
            <a:ext cx="7568931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ІНТЕРНЕТ-РЕСУРСИ</a:t>
            </a:r>
          </a:p>
          <a:p>
            <a:pPr algn="ctr"/>
            <a:r>
              <a:rPr lang="uk-UA" sz="7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uk-UA" sz="7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історичних наук</a:t>
            </a:r>
            <a:endParaRPr lang="ru-RU" sz="7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ІСТОРІЯ України, Всесвітня\старый егыпе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255" y="17440"/>
            <a:ext cx="9120745" cy="68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User\Рабочий стол\ІСТОРІЯ України, Всесвітня\древний египе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ІСТОРІЯ України, Всесвітня\тест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ІСТОРІЯ України, Всесвітня\реабилитованые времене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Рабочий стол\ІСТОРІЯ України, Всесвітня\Товариство пошуку памят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ІСТОРІЯ України, Всесвітня\боспо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Рабочий стол\ІСТОРІЯ України, Всесвітня\Мультимедийная колекц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\Рабочий стол\ІСТОРІЯ України, Всесвітня\Замки украин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6784" y="0"/>
            <a:ext cx="9230784" cy="6923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Рабочий стол\ІСТОРІЯ України, Всесвітня\Укр историч. порт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Рабочий стол\ІСТОРІЯ України, Всесвітня\личност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90592" cy="6892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ІСТОРІЯ України, Всесвітня\орестсубтельни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60363" y="0"/>
            <a:ext cx="9304363" cy="6978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Рабочий стол\ІСТОРІЯ України, Всесвітня\Одесси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User\Рабочий стол\ІСТОРІЯ України, Всесвітня\Богдан лисиц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87" y="0"/>
            <a:ext cx="9141913" cy="6856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Рабочий стол\ІСТОРІЯ України, Всесвітня\Калейдоскоп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4943"/>
            <a:ext cx="9190592" cy="6892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\Рабочий стол\ІСТОРІЯ України, Всесвітня\про Украину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Рабочий стол\ІСТОРІЯ України, Всесвітня\гайдама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Рабочий стол\ІСТОРІЯ України, Всесвітня\ВВВ 1941-19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User\Рабочий стол\ІСТОРІЯ України, Всесвітня\ретроспекти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9874" y="-52405"/>
            <a:ext cx="9213874" cy="6910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ІСТОРІЯ України, Всесвітня\Голодомо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ІСТОРІЯ України, Всесвітня\історія військовог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ІСТОРІЯ України, Всесвітня\Бабин я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0979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ІСТОРІЯ України, Всесвітня\Бабий я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ІСТОРІЯ України, Всесвітня\епоха Никиты Хруще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ІСТОРІЯ України, Всесвітня\всемирнвая исторы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ІСТОРІЯ України, Всесвітня\ісотрія укр козацт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</Words>
  <Application>Microsoft Office PowerPoint</Application>
  <PresentationFormat>Экран (4:3)</PresentationFormat>
  <Paragraphs>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27</cp:revision>
  <dcterms:modified xsi:type="dcterms:W3CDTF">2017-04-26T05:19:40Z</dcterms:modified>
</cp:coreProperties>
</file>