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0"/>
  </p:notesMasterIdLst>
  <p:sldIdLst>
    <p:sldId id="277" r:id="rId4"/>
    <p:sldId id="279" r:id="rId5"/>
    <p:sldId id="281" r:id="rId6"/>
    <p:sldId id="278" r:id="rId7"/>
    <p:sldId id="282" r:id="rId8"/>
    <p:sldId id="286" r:id="rId9"/>
    <p:sldId id="280" r:id="rId10"/>
    <p:sldId id="287" r:id="rId11"/>
    <p:sldId id="316" r:id="rId12"/>
    <p:sldId id="313" r:id="rId13"/>
    <p:sldId id="289" r:id="rId14"/>
    <p:sldId id="296" r:id="rId15"/>
    <p:sldId id="298" r:id="rId16"/>
    <p:sldId id="299" r:id="rId17"/>
    <p:sldId id="300" r:id="rId18"/>
    <p:sldId id="297" r:id="rId19"/>
    <p:sldId id="301" r:id="rId20"/>
    <p:sldId id="302" r:id="rId21"/>
    <p:sldId id="303" r:id="rId22"/>
    <p:sldId id="307" r:id="rId23"/>
    <p:sldId id="308" r:id="rId24"/>
    <p:sldId id="310" r:id="rId25"/>
    <p:sldId id="311" r:id="rId26"/>
    <p:sldId id="314" r:id="rId27"/>
    <p:sldId id="315" r:id="rId28"/>
    <p:sldId id="312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897" autoAdjust="0"/>
  </p:normalViewPr>
  <p:slideViewPr>
    <p:cSldViewPr>
      <p:cViewPr varScale="1">
        <p:scale>
          <a:sx n="70" d="100"/>
          <a:sy n="70" d="100"/>
        </p:scale>
        <p:origin x="-10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FEADD9-F67D-41F5-BA4C-3C84956E7F46}" type="doc">
      <dgm:prSet loTypeId="urn:microsoft.com/office/officeart/2005/8/layout/vList5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74EE5CD8-078F-4590-BF9C-A341A294A016}">
      <dgm:prSet phldrT="[Text]" custT="1"/>
      <dgm:spPr/>
      <dgm:t>
        <a:bodyPr/>
        <a:lstStyle/>
        <a:p>
          <a:r>
            <a:rPr lang="en-US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28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B568D76-3363-43D3-B00C-3359A643216C}" type="parTrans" cxnId="{F40F9561-0D4C-44CF-91EF-A92B1DBDE44B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F9FB981-E6ED-4440-AC98-4E4E2ABA2C55}" type="sibTrans" cxnId="{F40F9561-0D4C-44CF-91EF-A92B1DBDE44B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4D3931-0DBD-4211-A24A-6AF364284B1E}">
      <dgm:prSet phldrT="[Text]" custT="1"/>
      <dgm:spPr/>
      <dgm:t>
        <a:bodyPr/>
        <a:lstStyle/>
        <a:p>
          <a:pPr marL="0" indent="0"/>
          <a:r>
            <a:rPr lang="uk-UA" sz="2400" b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Підготуйте документи (паспорт або свідоцтво про народження)</a:t>
          </a:r>
          <a:endParaRPr lang="en-US" sz="2400" b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C93695B-FD0E-4353-B1FD-4328F4386DEC}" type="parTrans" cxnId="{63E4D827-0083-4625-9FD6-043D8D32091E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DAA3D9-7C63-4729-85B0-64C8AF644EEF}" type="sibTrans" cxnId="{63E4D827-0083-4625-9FD6-043D8D32091E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046201-5C4D-445E-BF0B-5C6D2B0A1945}">
      <dgm:prSet phldrT="[Text]" custT="1"/>
      <dgm:spPr/>
      <dgm:t>
        <a:bodyPr/>
        <a:lstStyle/>
        <a:p>
          <a:r>
            <a:rPr lang="en-US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28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92FC33-5E0F-4302-9E80-A69E8ACDDE56}" type="parTrans" cxnId="{B8AF1086-D7BE-446F-9133-738B599E9A7D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0767EFF-7D52-4469-ACEE-7D28E67337E2}" type="sibTrans" cxnId="{B8AF1086-D7BE-446F-9133-738B599E9A7D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59269D0-92A5-481C-BA64-727AFB0DD545}">
      <dgm:prSet phldrT="[Text]" custT="1"/>
      <dgm:spPr/>
      <dgm:t>
        <a:bodyPr/>
        <a:lstStyle/>
        <a:p>
          <a:r>
            <a:rPr lang="uk-UA" sz="2400" b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Уточніть Вашу фактичну адресу </a:t>
          </a:r>
          <a:r>
            <a:rPr lang="ru-RU" sz="2400" b="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проживання</a:t>
          </a:r>
          <a:endParaRPr lang="en-US" sz="2400" b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2CC84D-092F-422A-AA24-A4619DBBB7BE}" type="parTrans" cxnId="{9071FB3B-D26B-4384-BD1A-80C12C62D02C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DE8E8-1339-41C4-B9A7-6148496C7FA9}" type="sibTrans" cxnId="{9071FB3B-D26B-4384-BD1A-80C12C62D02C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1776C8F-2B10-4075-8DF7-7F65AB725ED5}">
      <dgm:prSet phldrT="[Text]" custT="1"/>
      <dgm:spPr/>
      <dgm:t>
        <a:bodyPr/>
        <a:lstStyle/>
        <a:p>
          <a:r>
            <a:rPr lang="en-US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28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91E740-3E17-41B3-99D3-1D67AE37CC3F}" type="parTrans" cxnId="{7077B78D-FCDC-4519-8416-DC357ACD5043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B75C29-8054-417D-BCE3-878A55118F6D}" type="sibTrans" cxnId="{7077B78D-FCDC-4519-8416-DC357ACD5043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E4E373-0656-4EDC-821E-BE09C952B1F6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altLang="zh-CN" sz="2400" b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Оберіть предмети для складання ПЗНО та мову складання ПЗНО</a:t>
          </a:r>
          <a:endParaRPr lang="en-US" sz="2400" b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218063-BF94-4304-99BD-B3F7BA4D3C8F}" type="parTrans" cxnId="{119690D4-400B-468B-8BA0-5C9C9E2AFEAF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7B9BF1-2948-497F-8EC7-3BF734D839DB}" type="sibTrans" cxnId="{119690D4-400B-468B-8BA0-5C9C9E2AFEAF}">
      <dgm:prSet/>
      <dgm:spPr/>
      <dgm:t>
        <a:bodyPr/>
        <a:lstStyle/>
        <a:p>
          <a:endParaRPr lang="en-US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B923FF-7348-4EFC-8BBF-53EE89044541}">
      <dgm:prSet custT="1"/>
      <dgm:spPr/>
      <dgm:t>
        <a:bodyPr/>
        <a:lstStyle/>
        <a:p>
          <a:r>
            <a:rPr lang="uk-UA" sz="2800" b="1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uk-UA" sz="2800" b="1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34FE36-1FD7-4A5C-AFF1-AC79980E2EE6}" type="parTrans" cxnId="{085B0E4F-A36B-4783-B9E6-121CD31E40EC}">
      <dgm:prSet/>
      <dgm:spPr/>
      <dgm:t>
        <a:bodyPr/>
        <a:lstStyle/>
        <a:p>
          <a:endParaRPr lang="uk-UA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1A5802-1D47-496E-8577-17072D1D1048}" type="sibTrans" cxnId="{085B0E4F-A36B-4783-B9E6-121CD31E40EC}">
      <dgm:prSet/>
      <dgm:spPr/>
      <dgm:t>
        <a:bodyPr/>
        <a:lstStyle/>
        <a:p>
          <a:endParaRPr lang="uk-UA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2A9E1F-A673-4D0C-A384-2A88D1E61D6E}">
      <dgm:prSet custT="1"/>
      <dgm:spPr/>
      <dgm:t>
        <a:bodyPr/>
        <a:lstStyle/>
        <a:p>
          <a:r>
            <a:rPr lang="uk-UA" sz="2400" b="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Визначтеся з територією проходження ПЗНО</a:t>
          </a:r>
          <a:endParaRPr lang="uk-UA" sz="2400" b="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E2BE7C-C53B-4DDF-88D1-23002CB447EC}" type="parTrans" cxnId="{4BA2014D-F6CB-42BF-8833-84D601304DED}">
      <dgm:prSet/>
      <dgm:spPr/>
      <dgm:t>
        <a:bodyPr/>
        <a:lstStyle/>
        <a:p>
          <a:endParaRPr lang="uk-UA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28E4A87-7FC4-41C3-A9CD-37B6782249CC}" type="sibTrans" cxnId="{4BA2014D-F6CB-42BF-8833-84D601304DED}">
      <dgm:prSet/>
      <dgm:spPr/>
      <dgm:t>
        <a:bodyPr/>
        <a:lstStyle/>
        <a:p>
          <a:endParaRPr lang="uk-UA" sz="2400" b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E7A1E6-6847-453D-B55B-8A82BF138C1D}" type="pres">
      <dgm:prSet presAssocID="{F6FEADD9-F67D-41F5-BA4C-3C84956E7F4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407577-18A2-46E0-8805-2838042EB67A}" type="pres">
      <dgm:prSet presAssocID="{74EE5CD8-078F-4590-BF9C-A341A294A016}" presName="linNode" presStyleCnt="0"/>
      <dgm:spPr/>
      <dgm:t>
        <a:bodyPr/>
        <a:lstStyle/>
        <a:p>
          <a:endParaRPr lang="uk-UA"/>
        </a:p>
      </dgm:t>
    </dgm:pt>
    <dgm:pt modelId="{7E429971-BC57-430F-BB25-C0574E5E39E3}" type="pres">
      <dgm:prSet presAssocID="{74EE5CD8-078F-4590-BF9C-A341A294A016}" presName="parentText" presStyleLbl="node1" presStyleIdx="0" presStyleCnt="4" custScaleX="41992" custScaleY="99898" custLinFactNeighborY="-15667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D54B1729-BC98-42C1-9C6C-D65DCBA4358F}" type="pres">
      <dgm:prSet presAssocID="{74EE5CD8-078F-4590-BF9C-A341A294A016}" presName="descendantText" presStyleLbl="alignAccFollowNode1" presStyleIdx="0" presStyleCnt="4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AB8574CC-D4F2-4555-AEE3-F4EE58B11D03}" type="pres">
      <dgm:prSet presAssocID="{CF9FB981-E6ED-4440-AC98-4E4E2ABA2C55}" presName="sp" presStyleCnt="0"/>
      <dgm:spPr/>
      <dgm:t>
        <a:bodyPr/>
        <a:lstStyle/>
        <a:p>
          <a:endParaRPr lang="uk-UA"/>
        </a:p>
      </dgm:t>
    </dgm:pt>
    <dgm:pt modelId="{85B8F607-FDD8-476A-ADBE-E1250824F294}" type="pres">
      <dgm:prSet presAssocID="{AA046201-5C4D-445E-BF0B-5C6D2B0A1945}" presName="linNode" presStyleCnt="0"/>
      <dgm:spPr/>
      <dgm:t>
        <a:bodyPr/>
        <a:lstStyle/>
        <a:p>
          <a:endParaRPr lang="uk-UA"/>
        </a:p>
      </dgm:t>
    </dgm:pt>
    <dgm:pt modelId="{C04276DC-EE64-470A-B8BC-09067B8045FA}" type="pres">
      <dgm:prSet presAssocID="{AA046201-5C4D-445E-BF0B-5C6D2B0A1945}" presName="parentText" presStyleLbl="node1" presStyleIdx="1" presStyleCnt="4" custScaleX="103255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B37A5355-225B-4C6F-AED7-6C620F99EECC}" type="pres">
      <dgm:prSet presAssocID="{AA046201-5C4D-445E-BF0B-5C6D2B0A1945}" presName="descendantText" presStyleLbl="alignAccFollowNode1" presStyleIdx="1" presStyleCnt="4" custScaleX="596794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5ACAA866-A8A8-4183-97B5-CEEAB1525C60}" type="pres">
      <dgm:prSet presAssocID="{40767EFF-7D52-4469-ACEE-7D28E67337E2}" presName="sp" presStyleCnt="0"/>
      <dgm:spPr/>
      <dgm:t>
        <a:bodyPr/>
        <a:lstStyle/>
        <a:p>
          <a:endParaRPr lang="uk-UA"/>
        </a:p>
      </dgm:t>
    </dgm:pt>
    <dgm:pt modelId="{477213BE-9E91-4950-8451-7F60796F47F4}" type="pres">
      <dgm:prSet presAssocID="{D1776C8F-2B10-4075-8DF7-7F65AB725ED5}" presName="linNode" presStyleCnt="0"/>
      <dgm:spPr/>
      <dgm:t>
        <a:bodyPr/>
        <a:lstStyle/>
        <a:p>
          <a:endParaRPr lang="uk-UA"/>
        </a:p>
      </dgm:t>
    </dgm:pt>
    <dgm:pt modelId="{F5034101-5B7D-4FE7-B47A-5A48CF39606B}" type="pres">
      <dgm:prSet presAssocID="{D1776C8F-2B10-4075-8DF7-7F65AB725ED5}" presName="parentText" presStyleLbl="node1" presStyleIdx="2" presStyleCnt="4" custScaleX="45088">
        <dgm:presLayoutVars>
          <dgm:chMax val="1"/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US"/>
        </a:p>
      </dgm:t>
    </dgm:pt>
    <dgm:pt modelId="{C7C3E6FD-D83F-4BDA-907E-B5EE041DA931}" type="pres">
      <dgm:prSet presAssocID="{D1776C8F-2B10-4075-8DF7-7F65AB725ED5}" presName="descendantText" presStyleLbl="alignAccFollowNode1" presStyleIdx="2" presStyleCnt="4" custScaleX="259632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n-US"/>
        </a:p>
      </dgm:t>
    </dgm:pt>
    <dgm:pt modelId="{174ACAA0-3732-4E7A-AEE7-27BE05A81026}" type="pres">
      <dgm:prSet presAssocID="{88B75C29-8054-417D-BCE3-878A55118F6D}" presName="sp" presStyleCnt="0"/>
      <dgm:spPr/>
      <dgm:t>
        <a:bodyPr/>
        <a:lstStyle/>
        <a:p>
          <a:endParaRPr lang="uk-UA"/>
        </a:p>
      </dgm:t>
    </dgm:pt>
    <dgm:pt modelId="{5AB130AC-C774-422C-808D-DB33A3E5CE3E}" type="pres">
      <dgm:prSet presAssocID="{0EB923FF-7348-4EFC-8BBF-53EE89044541}" presName="linNode" presStyleCnt="0"/>
      <dgm:spPr/>
      <dgm:t>
        <a:bodyPr/>
        <a:lstStyle/>
        <a:p>
          <a:endParaRPr lang="uk-UA"/>
        </a:p>
      </dgm:t>
    </dgm:pt>
    <dgm:pt modelId="{7FD4959A-4B19-453B-B663-A847F195CC6C}" type="pres">
      <dgm:prSet presAssocID="{0EB923FF-7348-4EFC-8BBF-53EE89044541}" presName="parentText" presStyleLbl="node1" presStyleIdx="3" presStyleCnt="4" custScaleX="47571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FCDAC6B-608B-4DED-AA78-65FC0D014306}" type="pres">
      <dgm:prSet presAssocID="{0EB923FF-7348-4EFC-8BBF-53EE89044541}" presName="descendantText" presStyleLbl="alignAccFollowNode1" presStyleIdx="3" presStyleCnt="4" custScaleX="276797" custScaleY="10563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077B78D-FCDC-4519-8416-DC357ACD5043}" srcId="{F6FEADD9-F67D-41F5-BA4C-3C84956E7F46}" destId="{D1776C8F-2B10-4075-8DF7-7F65AB725ED5}" srcOrd="2" destOrd="0" parTransId="{7291E740-3E17-41B3-99D3-1D67AE37CC3F}" sibTransId="{88B75C29-8054-417D-BCE3-878A55118F6D}"/>
    <dgm:cxn modelId="{ED466469-0387-4FAD-9EF7-3E99967F2E3C}" type="presOf" srcId="{6BE4E373-0656-4EDC-821E-BE09C952B1F6}" destId="{C7C3E6FD-D83F-4BDA-907E-B5EE041DA931}" srcOrd="0" destOrd="0" presId="urn:microsoft.com/office/officeart/2005/8/layout/vList5"/>
    <dgm:cxn modelId="{5161023E-890A-4C4B-B04E-20BB6E30BC0B}" type="presOf" srcId="{C59269D0-92A5-481C-BA64-727AFB0DD545}" destId="{B37A5355-225B-4C6F-AED7-6C620F99EECC}" srcOrd="0" destOrd="0" presId="urn:microsoft.com/office/officeart/2005/8/layout/vList5"/>
    <dgm:cxn modelId="{043F7498-90FB-4959-A70A-347E18E56FDE}" type="presOf" srcId="{1E4D3931-0DBD-4211-A24A-6AF364284B1E}" destId="{D54B1729-BC98-42C1-9C6C-D65DCBA4358F}" srcOrd="0" destOrd="0" presId="urn:microsoft.com/office/officeart/2005/8/layout/vList5"/>
    <dgm:cxn modelId="{F01269F8-5179-4EBA-A82F-263DE3406636}" type="presOf" srcId="{0EB923FF-7348-4EFC-8BBF-53EE89044541}" destId="{7FD4959A-4B19-453B-B663-A847F195CC6C}" srcOrd="0" destOrd="0" presId="urn:microsoft.com/office/officeart/2005/8/layout/vList5"/>
    <dgm:cxn modelId="{63E4D827-0083-4625-9FD6-043D8D32091E}" srcId="{74EE5CD8-078F-4590-BF9C-A341A294A016}" destId="{1E4D3931-0DBD-4211-A24A-6AF364284B1E}" srcOrd="0" destOrd="0" parTransId="{FC93695B-FD0E-4353-B1FD-4328F4386DEC}" sibTransId="{CADAA3D9-7C63-4729-85B0-64C8AF644EEF}"/>
    <dgm:cxn modelId="{085B0E4F-A36B-4783-B9E6-121CD31E40EC}" srcId="{F6FEADD9-F67D-41F5-BA4C-3C84956E7F46}" destId="{0EB923FF-7348-4EFC-8BBF-53EE89044541}" srcOrd="3" destOrd="0" parTransId="{0534FE36-1FD7-4A5C-AFF1-AC79980E2EE6}" sibTransId="{A11A5802-1D47-496E-8577-17072D1D1048}"/>
    <dgm:cxn modelId="{9071FB3B-D26B-4384-BD1A-80C12C62D02C}" srcId="{AA046201-5C4D-445E-BF0B-5C6D2B0A1945}" destId="{C59269D0-92A5-481C-BA64-727AFB0DD545}" srcOrd="0" destOrd="0" parTransId="{312CC84D-092F-422A-AA24-A4619DBBB7BE}" sibTransId="{266DE8E8-1339-41C4-B9A7-6148496C7FA9}"/>
    <dgm:cxn modelId="{4BA2014D-F6CB-42BF-8833-84D601304DED}" srcId="{0EB923FF-7348-4EFC-8BBF-53EE89044541}" destId="{3F2A9E1F-A673-4D0C-A384-2A88D1E61D6E}" srcOrd="0" destOrd="0" parTransId="{C0E2BE7C-C53B-4DDF-88D1-23002CB447EC}" sibTransId="{428E4A87-7FC4-41C3-A9CD-37B6782249CC}"/>
    <dgm:cxn modelId="{F40F9561-0D4C-44CF-91EF-A92B1DBDE44B}" srcId="{F6FEADD9-F67D-41F5-BA4C-3C84956E7F46}" destId="{74EE5CD8-078F-4590-BF9C-A341A294A016}" srcOrd="0" destOrd="0" parTransId="{BB568D76-3363-43D3-B00C-3359A643216C}" sibTransId="{CF9FB981-E6ED-4440-AC98-4E4E2ABA2C55}"/>
    <dgm:cxn modelId="{875B6B75-1A59-424D-8BD0-9931DBB272BC}" type="presOf" srcId="{F6FEADD9-F67D-41F5-BA4C-3C84956E7F46}" destId="{AAE7A1E6-6847-453D-B55B-8A82BF138C1D}" srcOrd="0" destOrd="0" presId="urn:microsoft.com/office/officeart/2005/8/layout/vList5"/>
    <dgm:cxn modelId="{32BFA484-FDBB-4087-9DB3-2A3A003B907F}" type="presOf" srcId="{74EE5CD8-078F-4590-BF9C-A341A294A016}" destId="{7E429971-BC57-430F-BB25-C0574E5E39E3}" srcOrd="0" destOrd="0" presId="urn:microsoft.com/office/officeart/2005/8/layout/vList5"/>
    <dgm:cxn modelId="{DFE387A5-C31B-4BC8-8C6E-769690961708}" type="presOf" srcId="{AA046201-5C4D-445E-BF0B-5C6D2B0A1945}" destId="{C04276DC-EE64-470A-B8BC-09067B8045FA}" srcOrd="0" destOrd="0" presId="urn:microsoft.com/office/officeart/2005/8/layout/vList5"/>
    <dgm:cxn modelId="{26E010BE-27BD-41C1-9E7E-B872992421B9}" type="presOf" srcId="{3F2A9E1F-A673-4D0C-A384-2A88D1E61D6E}" destId="{4FCDAC6B-608B-4DED-AA78-65FC0D014306}" srcOrd="0" destOrd="0" presId="urn:microsoft.com/office/officeart/2005/8/layout/vList5"/>
    <dgm:cxn modelId="{119690D4-400B-468B-8BA0-5C9C9E2AFEAF}" srcId="{D1776C8F-2B10-4075-8DF7-7F65AB725ED5}" destId="{6BE4E373-0656-4EDC-821E-BE09C952B1F6}" srcOrd="0" destOrd="0" parTransId="{34218063-BF94-4304-99BD-B3F7BA4D3C8F}" sibTransId="{E17B9BF1-2948-497F-8EC7-3BF734D839DB}"/>
    <dgm:cxn modelId="{B8AF1086-D7BE-446F-9133-738B599E9A7D}" srcId="{F6FEADD9-F67D-41F5-BA4C-3C84956E7F46}" destId="{AA046201-5C4D-445E-BF0B-5C6D2B0A1945}" srcOrd="1" destOrd="0" parTransId="{FE92FC33-5E0F-4302-9E80-A69E8ACDDE56}" sibTransId="{40767EFF-7D52-4469-ACEE-7D28E67337E2}"/>
    <dgm:cxn modelId="{867366DA-BF72-472E-ADD8-C053AB614DC4}" type="presOf" srcId="{D1776C8F-2B10-4075-8DF7-7F65AB725ED5}" destId="{F5034101-5B7D-4FE7-B47A-5A48CF39606B}" srcOrd="0" destOrd="0" presId="urn:microsoft.com/office/officeart/2005/8/layout/vList5"/>
    <dgm:cxn modelId="{B651FBCA-1E3A-4BB8-96D1-F19B58B45BFB}" type="presParOf" srcId="{AAE7A1E6-6847-453D-B55B-8A82BF138C1D}" destId="{C4407577-18A2-46E0-8805-2838042EB67A}" srcOrd="0" destOrd="0" presId="urn:microsoft.com/office/officeart/2005/8/layout/vList5"/>
    <dgm:cxn modelId="{C46EB40D-7326-4D0F-843C-F911324A0D27}" type="presParOf" srcId="{C4407577-18A2-46E0-8805-2838042EB67A}" destId="{7E429971-BC57-430F-BB25-C0574E5E39E3}" srcOrd="0" destOrd="0" presId="urn:microsoft.com/office/officeart/2005/8/layout/vList5"/>
    <dgm:cxn modelId="{CBC24EAD-06F8-4DCE-8B05-51558886A114}" type="presParOf" srcId="{C4407577-18A2-46E0-8805-2838042EB67A}" destId="{D54B1729-BC98-42C1-9C6C-D65DCBA4358F}" srcOrd="1" destOrd="0" presId="urn:microsoft.com/office/officeart/2005/8/layout/vList5"/>
    <dgm:cxn modelId="{0B3D3BD8-A9E3-4744-8A84-881C51C5A7E0}" type="presParOf" srcId="{AAE7A1E6-6847-453D-B55B-8A82BF138C1D}" destId="{AB8574CC-D4F2-4555-AEE3-F4EE58B11D03}" srcOrd="1" destOrd="0" presId="urn:microsoft.com/office/officeart/2005/8/layout/vList5"/>
    <dgm:cxn modelId="{58DA703B-7367-478D-BE7A-94D8B2EA423C}" type="presParOf" srcId="{AAE7A1E6-6847-453D-B55B-8A82BF138C1D}" destId="{85B8F607-FDD8-476A-ADBE-E1250824F294}" srcOrd="2" destOrd="0" presId="urn:microsoft.com/office/officeart/2005/8/layout/vList5"/>
    <dgm:cxn modelId="{10F8A3CA-313D-4327-AA44-CB7ED69D557C}" type="presParOf" srcId="{85B8F607-FDD8-476A-ADBE-E1250824F294}" destId="{C04276DC-EE64-470A-B8BC-09067B8045FA}" srcOrd="0" destOrd="0" presId="urn:microsoft.com/office/officeart/2005/8/layout/vList5"/>
    <dgm:cxn modelId="{4CB3EA2C-E999-4712-B621-0F369B649DC6}" type="presParOf" srcId="{85B8F607-FDD8-476A-ADBE-E1250824F294}" destId="{B37A5355-225B-4C6F-AED7-6C620F99EECC}" srcOrd="1" destOrd="0" presId="urn:microsoft.com/office/officeart/2005/8/layout/vList5"/>
    <dgm:cxn modelId="{BC8E8CD8-2C89-46C1-AB1C-401F8DCA1FFF}" type="presParOf" srcId="{AAE7A1E6-6847-453D-B55B-8A82BF138C1D}" destId="{5ACAA866-A8A8-4183-97B5-CEEAB1525C60}" srcOrd="3" destOrd="0" presId="urn:microsoft.com/office/officeart/2005/8/layout/vList5"/>
    <dgm:cxn modelId="{7C57A58E-CDE2-4301-9F60-C4945F6AA775}" type="presParOf" srcId="{AAE7A1E6-6847-453D-B55B-8A82BF138C1D}" destId="{477213BE-9E91-4950-8451-7F60796F47F4}" srcOrd="4" destOrd="0" presId="urn:microsoft.com/office/officeart/2005/8/layout/vList5"/>
    <dgm:cxn modelId="{6A69486C-A151-4742-8DEF-B7731FB741C4}" type="presParOf" srcId="{477213BE-9E91-4950-8451-7F60796F47F4}" destId="{F5034101-5B7D-4FE7-B47A-5A48CF39606B}" srcOrd="0" destOrd="0" presId="urn:microsoft.com/office/officeart/2005/8/layout/vList5"/>
    <dgm:cxn modelId="{22F5B68D-5310-4C9F-8F3A-ECD9D086F2C5}" type="presParOf" srcId="{477213BE-9E91-4950-8451-7F60796F47F4}" destId="{C7C3E6FD-D83F-4BDA-907E-B5EE041DA931}" srcOrd="1" destOrd="0" presId="urn:microsoft.com/office/officeart/2005/8/layout/vList5"/>
    <dgm:cxn modelId="{E78F8B42-EB7D-4F92-AFAA-862DB2B1B70D}" type="presParOf" srcId="{AAE7A1E6-6847-453D-B55B-8A82BF138C1D}" destId="{174ACAA0-3732-4E7A-AEE7-27BE05A81026}" srcOrd="5" destOrd="0" presId="urn:microsoft.com/office/officeart/2005/8/layout/vList5"/>
    <dgm:cxn modelId="{E1AD70AB-D8F2-44DC-8BC3-89FED903B230}" type="presParOf" srcId="{AAE7A1E6-6847-453D-B55B-8A82BF138C1D}" destId="{5AB130AC-C774-422C-808D-DB33A3E5CE3E}" srcOrd="6" destOrd="0" presId="urn:microsoft.com/office/officeart/2005/8/layout/vList5"/>
    <dgm:cxn modelId="{CC3548BB-3D24-4EE2-9767-73DED34ED38F}" type="presParOf" srcId="{5AB130AC-C774-422C-808D-DB33A3E5CE3E}" destId="{7FD4959A-4B19-453B-B663-A847F195CC6C}" srcOrd="0" destOrd="0" presId="urn:microsoft.com/office/officeart/2005/8/layout/vList5"/>
    <dgm:cxn modelId="{1606B951-731C-4A53-96BF-7BDB0DDE247C}" type="presParOf" srcId="{5AB130AC-C774-422C-808D-DB33A3E5CE3E}" destId="{4FCDAC6B-608B-4DED-AA78-65FC0D014306}" srcOrd="1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92CA2D-9C23-4AA5-9BA6-EF7AE93CA977}" type="doc">
      <dgm:prSet loTypeId="urn:microsoft.com/office/officeart/2005/8/layout/radial2" loCatId="relationship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F87743AA-9B62-48AA-B624-A467F69AE744}">
      <dgm:prSet phldrT="[Text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uk-UA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Сайт Одеського регіонального центру оцінювання якості освіти</a:t>
          </a:r>
          <a:r>
            <a: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en-US" sz="36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test-center.od.ua</a:t>
          </a:r>
          <a:endParaRPr lang="en-US" sz="3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CCFB37-C8DB-4798-8CF9-2D5CC5844011}" type="parTrans" cxnId="{98D4FC5D-09CA-42DC-A85D-05647FC15CDA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B529411-5CC0-4B41-90E1-68139E60E840}" type="sibTrans" cxnId="{98D4FC5D-09CA-42DC-A85D-05647FC15CDA}">
      <dgm:prSet/>
      <dgm:spPr/>
      <dgm:t>
        <a:bodyPr/>
        <a:lstStyle/>
        <a:p>
          <a:endParaRPr lang="en-US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CCEAD9-88FE-4F17-80DE-AD58AA13FB48}" type="pres">
      <dgm:prSet presAssocID="{3392CA2D-9C23-4AA5-9BA6-EF7AE93CA977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11BD101-E0B5-476C-A360-32AA4964D2BC}" type="pres">
      <dgm:prSet presAssocID="{3392CA2D-9C23-4AA5-9BA6-EF7AE93CA977}" presName="cycle" presStyleCnt="0"/>
      <dgm:spPr/>
      <dgm:t>
        <a:bodyPr/>
        <a:lstStyle/>
        <a:p>
          <a:endParaRPr lang="ru-RU"/>
        </a:p>
      </dgm:t>
    </dgm:pt>
    <dgm:pt modelId="{2B1FA9FB-9D14-4E28-992F-96270AD0CB74}" type="pres">
      <dgm:prSet presAssocID="{3392CA2D-9C23-4AA5-9BA6-EF7AE93CA977}" presName="centerShape" presStyleCnt="0"/>
      <dgm:spPr/>
      <dgm:t>
        <a:bodyPr/>
        <a:lstStyle/>
        <a:p>
          <a:endParaRPr lang="ru-RU"/>
        </a:p>
      </dgm:t>
    </dgm:pt>
    <dgm:pt modelId="{40644952-A28B-4746-A9A8-0D9E5C429189}" type="pres">
      <dgm:prSet presAssocID="{3392CA2D-9C23-4AA5-9BA6-EF7AE93CA977}" presName="connSite" presStyleLbl="node1" presStyleIdx="0" presStyleCnt="2"/>
      <dgm:spPr/>
      <dgm:t>
        <a:bodyPr/>
        <a:lstStyle/>
        <a:p>
          <a:endParaRPr lang="ru-RU"/>
        </a:p>
      </dgm:t>
    </dgm:pt>
    <dgm:pt modelId="{51F4EAD3-1682-4678-A02B-7707F22B1C85}" type="pres">
      <dgm:prSet presAssocID="{3392CA2D-9C23-4AA5-9BA6-EF7AE93CA977}" presName="visible" presStyleLbl="node1" presStyleIdx="0" presStyleCnt="2" custScaleX="107152" custScaleY="80267" custLinFactNeighborX="54207" custLinFactNeighborY="16346"/>
      <dgm:spPr>
        <a:blipFill rotWithShape="1">
          <a:blip xmlns:r="http://schemas.openxmlformats.org/officeDocument/2006/relationships" r:embed="rId1"/>
          <a:stretch>
            <a:fillRect/>
          </a:stretch>
        </a:blipFill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endParaRPr lang="uk-UA"/>
        </a:p>
      </dgm:t>
    </dgm:pt>
    <dgm:pt modelId="{63E94016-D3A5-4FCE-8301-70944FF87E8F}" type="pres">
      <dgm:prSet presAssocID="{84CCFB37-C8DB-4798-8CF9-2D5CC5844011}" presName="Name25" presStyleLbl="parChTrans1D1" presStyleIdx="0" presStyleCnt="1"/>
      <dgm:spPr/>
      <dgm:t>
        <a:bodyPr/>
        <a:lstStyle/>
        <a:p>
          <a:endParaRPr lang="en-US"/>
        </a:p>
      </dgm:t>
    </dgm:pt>
    <dgm:pt modelId="{C8452CED-EBC5-4585-8101-7D13C68CE06D}" type="pres">
      <dgm:prSet presAssocID="{F87743AA-9B62-48AA-B624-A467F69AE744}" presName="node" presStyleCnt="0"/>
      <dgm:spPr/>
      <dgm:t>
        <a:bodyPr/>
        <a:lstStyle/>
        <a:p>
          <a:endParaRPr lang="ru-RU"/>
        </a:p>
      </dgm:t>
    </dgm:pt>
    <dgm:pt modelId="{2351FE39-4179-4DB3-94A8-84EFD1524303}" type="pres">
      <dgm:prSet presAssocID="{F87743AA-9B62-48AA-B624-A467F69AE744}" presName="parentNode" presStyleLbl="node1" presStyleIdx="1" presStyleCnt="2" custScaleX="338891" custScaleY="135827" custLinFactX="41186" custLinFactNeighborX="100000" custLinFactNeighborY="46897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E2FF25-E3C6-4F63-A072-FBDC9C3F6BED}" type="pres">
      <dgm:prSet presAssocID="{F87743AA-9B62-48AA-B624-A467F69AE74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80E01DB-C0FD-4ACB-9478-BDF25D074C56}" type="presOf" srcId="{84CCFB37-C8DB-4798-8CF9-2D5CC5844011}" destId="{63E94016-D3A5-4FCE-8301-70944FF87E8F}" srcOrd="0" destOrd="0" presId="urn:microsoft.com/office/officeart/2005/8/layout/radial2"/>
    <dgm:cxn modelId="{98D4FC5D-09CA-42DC-A85D-05647FC15CDA}" srcId="{3392CA2D-9C23-4AA5-9BA6-EF7AE93CA977}" destId="{F87743AA-9B62-48AA-B624-A467F69AE744}" srcOrd="0" destOrd="0" parTransId="{84CCFB37-C8DB-4798-8CF9-2D5CC5844011}" sibTransId="{CB529411-5CC0-4B41-90E1-68139E60E840}"/>
    <dgm:cxn modelId="{9362A30D-4DE9-4E00-8A14-EF3E9B199B6E}" type="presOf" srcId="{F87743AA-9B62-48AA-B624-A467F69AE744}" destId="{2351FE39-4179-4DB3-94A8-84EFD1524303}" srcOrd="0" destOrd="0" presId="urn:microsoft.com/office/officeart/2005/8/layout/radial2"/>
    <dgm:cxn modelId="{4FA65E13-A292-47CF-AFDD-F509647144A6}" type="presOf" srcId="{3392CA2D-9C23-4AA5-9BA6-EF7AE93CA977}" destId="{FACCEAD9-88FE-4F17-80DE-AD58AA13FB48}" srcOrd="0" destOrd="0" presId="urn:microsoft.com/office/officeart/2005/8/layout/radial2"/>
    <dgm:cxn modelId="{B7C855CB-B53C-434E-88E8-DCA91EA7C738}" type="presParOf" srcId="{FACCEAD9-88FE-4F17-80DE-AD58AA13FB48}" destId="{E11BD101-E0B5-476C-A360-32AA4964D2BC}" srcOrd="0" destOrd="0" presId="urn:microsoft.com/office/officeart/2005/8/layout/radial2"/>
    <dgm:cxn modelId="{14EC44E4-FDF7-4AAB-B3C8-CDF42728DA41}" type="presParOf" srcId="{E11BD101-E0B5-476C-A360-32AA4964D2BC}" destId="{2B1FA9FB-9D14-4E28-992F-96270AD0CB74}" srcOrd="0" destOrd="0" presId="urn:microsoft.com/office/officeart/2005/8/layout/radial2"/>
    <dgm:cxn modelId="{A5E4380C-1688-4C56-99D2-71B9BD205F4B}" type="presParOf" srcId="{2B1FA9FB-9D14-4E28-992F-96270AD0CB74}" destId="{40644952-A28B-4746-A9A8-0D9E5C429189}" srcOrd="0" destOrd="0" presId="urn:microsoft.com/office/officeart/2005/8/layout/radial2"/>
    <dgm:cxn modelId="{6E7161B5-564E-4AA0-BD62-F8240A31C110}" type="presParOf" srcId="{2B1FA9FB-9D14-4E28-992F-96270AD0CB74}" destId="{51F4EAD3-1682-4678-A02B-7707F22B1C85}" srcOrd="1" destOrd="0" presId="urn:microsoft.com/office/officeart/2005/8/layout/radial2"/>
    <dgm:cxn modelId="{21B60E44-BCCD-43A1-83F0-7B2331D0A91B}" type="presParOf" srcId="{E11BD101-E0B5-476C-A360-32AA4964D2BC}" destId="{63E94016-D3A5-4FCE-8301-70944FF87E8F}" srcOrd="1" destOrd="0" presId="urn:microsoft.com/office/officeart/2005/8/layout/radial2"/>
    <dgm:cxn modelId="{A36B9153-4F6B-45BD-96AA-95F63B909E7D}" type="presParOf" srcId="{E11BD101-E0B5-476C-A360-32AA4964D2BC}" destId="{C8452CED-EBC5-4585-8101-7D13C68CE06D}" srcOrd="2" destOrd="0" presId="urn:microsoft.com/office/officeart/2005/8/layout/radial2"/>
    <dgm:cxn modelId="{66B3C385-BB93-43A2-A577-B5DCCAB732B6}" type="presParOf" srcId="{C8452CED-EBC5-4585-8101-7D13C68CE06D}" destId="{2351FE39-4179-4DB3-94A8-84EFD1524303}" srcOrd="0" destOrd="0" presId="urn:microsoft.com/office/officeart/2005/8/layout/radial2"/>
    <dgm:cxn modelId="{68016342-0034-4C7C-A42E-F15897961725}" type="presParOf" srcId="{C8452CED-EBC5-4585-8101-7D13C68CE06D}" destId="{0BE2FF25-E3C6-4F63-A072-FBDC9C3F6BED}" srcOrd="1" destOrd="0" presId="urn:microsoft.com/office/officeart/2005/8/layout/radial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54B1729-BC98-42C1-9C6C-D65DCBA4358F}">
      <dsp:nvSpPr>
        <dsp:cNvPr id="0" name=""/>
        <dsp:cNvSpPr/>
      </dsp:nvSpPr>
      <dsp:spPr>
        <a:xfrm rot="5400000">
          <a:off x="4255159" y="-3414494"/>
          <a:ext cx="916161" cy="7974132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 Підготуйте документи (паспорт або свідоцтво про народження)</a:t>
          </a:r>
          <a:endParaRPr lang="en-US" sz="2400" b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55159" y="-3414494"/>
        <a:ext cx="916161" cy="7974132"/>
      </dsp:txXfrm>
    </dsp:sp>
    <dsp:sp modelId="{7E429971-BC57-430F-BB25-C0574E5E39E3}">
      <dsp:nvSpPr>
        <dsp:cNvPr id="0" name=""/>
        <dsp:cNvSpPr/>
      </dsp:nvSpPr>
      <dsp:spPr>
        <a:xfrm>
          <a:off x="712" y="0"/>
          <a:ext cx="725461" cy="114403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en-US" sz="28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" y="0"/>
        <a:ext cx="725461" cy="1144033"/>
      </dsp:txXfrm>
    </dsp:sp>
    <dsp:sp modelId="{B37A5355-225B-4C6F-AED7-6C620F99EECC}">
      <dsp:nvSpPr>
        <dsp:cNvPr id="0" name=""/>
        <dsp:cNvSpPr/>
      </dsp:nvSpPr>
      <dsp:spPr>
        <a:xfrm rot="5400000">
          <a:off x="4284105" y="-2194496"/>
          <a:ext cx="916161" cy="793789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Уточніть Вашу фактичну адресу </a:t>
          </a:r>
          <a:r>
            <a:rPr lang="ru-RU" sz="2400" b="0" kern="1200" dirty="0" err="1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проживання</a:t>
          </a:r>
          <a:endParaRPr lang="en-US" sz="2400" b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84105" y="-2194496"/>
        <a:ext cx="916161" cy="7937891"/>
      </dsp:txXfrm>
    </dsp:sp>
    <dsp:sp modelId="{C04276DC-EE64-470A-B8BC-09067B8045FA}">
      <dsp:nvSpPr>
        <dsp:cNvPr id="0" name=""/>
        <dsp:cNvSpPr/>
      </dsp:nvSpPr>
      <dsp:spPr>
        <a:xfrm>
          <a:off x="712" y="1201848"/>
          <a:ext cx="772528" cy="11452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endParaRPr lang="en-US" sz="28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" y="1201848"/>
        <a:ext cx="772528" cy="1145201"/>
      </dsp:txXfrm>
    </dsp:sp>
    <dsp:sp modelId="{C7C3E6FD-D83F-4BDA-907E-B5EE041DA931}">
      <dsp:nvSpPr>
        <dsp:cNvPr id="0" name=""/>
        <dsp:cNvSpPr/>
      </dsp:nvSpPr>
      <dsp:spPr>
        <a:xfrm rot="5400000">
          <a:off x="4283295" y="-988947"/>
          <a:ext cx="916161" cy="7931717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altLang="zh-CN" sz="2400" b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Оберіть предмети для складання ПЗНО та мову складання ПЗНО</a:t>
          </a:r>
          <a:endParaRPr lang="en-US" sz="2400" b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83295" y="-988947"/>
        <a:ext cx="916161" cy="7931717"/>
      </dsp:txXfrm>
    </dsp:sp>
    <dsp:sp modelId="{F5034101-5B7D-4FE7-B47A-5A48CF39606B}">
      <dsp:nvSpPr>
        <dsp:cNvPr id="0" name=""/>
        <dsp:cNvSpPr/>
      </dsp:nvSpPr>
      <dsp:spPr>
        <a:xfrm>
          <a:off x="712" y="2404309"/>
          <a:ext cx="774805" cy="11452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en-US" sz="28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" y="2404309"/>
        <a:ext cx="774805" cy="1145201"/>
      </dsp:txXfrm>
    </dsp:sp>
    <dsp:sp modelId="{4FCDAC6B-608B-4DED-AA78-65FC0D014306}">
      <dsp:nvSpPr>
        <dsp:cNvPr id="0" name=""/>
        <dsp:cNvSpPr/>
      </dsp:nvSpPr>
      <dsp:spPr>
        <a:xfrm rot="5400000">
          <a:off x="4256578" y="207565"/>
          <a:ext cx="967741" cy="794361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400" b="0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Визначтеся з територією проходження ПЗНО</a:t>
          </a:r>
          <a:endParaRPr lang="uk-UA" sz="2400" b="0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5400000">
        <a:off x="4256578" y="207565"/>
        <a:ext cx="967741" cy="7943613"/>
      </dsp:txXfrm>
    </dsp:sp>
    <dsp:sp modelId="{7FD4959A-4B19-453B-B663-A847F195CC6C}">
      <dsp:nvSpPr>
        <dsp:cNvPr id="0" name=""/>
        <dsp:cNvSpPr/>
      </dsp:nvSpPr>
      <dsp:spPr>
        <a:xfrm>
          <a:off x="712" y="3606771"/>
          <a:ext cx="767929" cy="114520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uk-UA" sz="2800" b="1" kern="1200" dirty="0"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2" y="3606771"/>
        <a:ext cx="767929" cy="114520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3E94016-D3A5-4FCE-8301-70944FF87E8F}">
      <dsp:nvSpPr>
        <dsp:cNvPr id="0" name=""/>
        <dsp:cNvSpPr/>
      </dsp:nvSpPr>
      <dsp:spPr>
        <a:xfrm rot="426191">
          <a:off x="1093509" y="2667006"/>
          <a:ext cx="2475357" cy="53701"/>
        </a:xfrm>
        <a:custGeom>
          <a:avLst/>
          <a:gdLst/>
          <a:ahLst/>
          <a:cxnLst/>
          <a:rect l="0" t="0" r="0" b="0"/>
          <a:pathLst>
            <a:path>
              <a:moveTo>
                <a:pt x="0" y="26850"/>
              </a:moveTo>
              <a:lnTo>
                <a:pt x="2475357" y="2685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F4EAD3-1682-4678-A02B-7707F22B1C85}">
      <dsp:nvSpPr>
        <dsp:cNvPr id="0" name=""/>
        <dsp:cNvSpPr/>
      </dsp:nvSpPr>
      <dsp:spPr>
        <a:xfrm>
          <a:off x="202228" y="1803051"/>
          <a:ext cx="2808355" cy="210372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51FE39-4179-4DB3-94A8-84EFD1524303}">
      <dsp:nvSpPr>
        <dsp:cNvPr id="0" name=""/>
        <dsp:cNvSpPr/>
      </dsp:nvSpPr>
      <dsp:spPr>
        <a:xfrm>
          <a:off x="3439223" y="2096006"/>
          <a:ext cx="5329213" cy="2135940"/>
        </a:xfrm>
        <a:prstGeom prst="ellipse">
          <a:avLst/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uk-UA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Сайт Одеського регіонального центру оцінювання якості освіти</a:t>
          </a:r>
          <a:r>
            <a:rPr lang="en-US" sz="24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3600" b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rPr>
            <a:t>test-center.od.ua</a:t>
          </a:r>
          <a:endParaRPr lang="en-US" sz="3600" b="1" kern="1200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39223" y="2096006"/>
        <a:ext cx="5329213" cy="2135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4DAF-B2A5-41F6-B594-77DC847A9325}" type="datetimeFigureOut">
              <a:rPr lang="ru-RU" smtClean="0"/>
              <a:pPr/>
              <a:t>11.11.2015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36C1AA-50A7-4DAA-AB29-D59C19DF72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2132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400" b="1" dirty="0" smtClean="0"/>
              <a:t>Animated title moves behind</a:t>
            </a:r>
            <a:r>
              <a:rPr lang="en-US" sz="1400" b="1" baseline="0" dirty="0" smtClean="0"/>
              <a:t> picture</a:t>
            </a:r>
            <a:endParaRPr lang="en-US" sz="1400" b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 smtClean="0"/>
              <a:t>(Intermediate)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shape effects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Slides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Layout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Blank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Rectangle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(first option from the left)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 the slide, drag to draw a rectangle.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do the following: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Height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.17”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Width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9.5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rectangle slightly above the middle of the slide.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rectangle. On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Left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Outline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en-US" sz="1200" b="1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Styles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dialog box,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 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Angle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two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50% 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(fifth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Orange, Accent 6, Darker 25%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(fourth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row, 10</a:t>
            </a:r>
            <a:r>
              <a:rPr lang="en-US" sz="1200" b="0" kern="1200" baseline="30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option from the left).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“heading” text box</a:t>
            </a:r>
            <a:r>
              <a:rPr lang="en-US" sz="1200" baseline="0" dirty="0" smtClean="0"/>
              <a:t> on this slide, do the following: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select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the heading text, and then select text</a:t>
            </a:r>
            <a:r>
              <a:rPr lang="en-US" sz="1200" baseline="0" dirty="0" smtClean="0"/>
              <a:t>. On the </a:t>
            </a:r>
            <a:r>
              <a:rPr lang="en-US" sz="1200" b="1" baseline="0" dirty="0" smtClean="0"/>
              <a:t>Home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Calibri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box, enter </a:t>
            </a:r>
            <a:r>
              <a:rPr lang="en-US" sz="1200" b="1" baseline="0" dirty="0" smtClean="0"/>
              <a:t>38</a:t>
            </a:r>
            <a:r>
              <a:rPr lang="en-US" sz="120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Orange, Accent 6, Darker 25% </a:t>
            </a:r>
            <a:r>
              <a:rPr lang="en-US" sz="1200" baseline="0" dirty="0" smtClean="0"/>
              <a:t>(fourth row, 10</a:t>
            </a:r>
            <a:r>
              <a:rPr lang="en-US" sz="1200" baseline="30000" dirty="0" smtClean="0"/>
              <a:t>th</a:t>
            </a:r>
            <a:r>
              <a:rPr lang="en-US" sz="1200" baseline="0" dirty="0" smtClean="0"/>
              <a:t>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Home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Align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text box just above the rectangle, in the right half of the slide. </a:t>
            </a:r>
            <a:endParaRPr lang="en-US" sz="1200" b="0" baseline="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second text box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group, click </a:t>
            </a:r>
            <a:r>
              <a:rPr lang="en-US" sz="1200" b="1" baseline="0" dirty="0" smtClean="0"/>
              <a:t>Text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Box</a:t>
            </a:r>
            <a:r>
              <a:rPr lang="en-US" sz="1200" b="0" baseline="0" dirty="0" smtClean="0"/>
              <a:t>. O</a:t>
            </a:r>
            <a:r>
              <a:rPr lang="en-US" sz="1200" dirty="0" smtClean="0"/>
              <a:t>n the slide, drag to draw a text box.</a:t>
            </a:r>
            <a:endParaRPr lang="en-US" sz="1200" b="1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Enter </a:t>
            </a:r>
            <a:r>
              <a:rPr lang="en-US" sz="1200" i="0" dirty="0" smtClean="0"/>
              <a:t>three lines of text with paragraph breaks, </a:t>
            </a:r>
            <a:r>
              <a:rPr lang="en-US" sz="1200" dirty="0" smtClean="0"/>
              <a:t>and then select the text. On the </a:t>
            </a:r>
            <a:r>
              <a:rPr lang="en-US" sz="1200" b="1" dirty="0" smtClean="0"/>
              <a:t>Home</a:t>
            </a:r>
            <a:r>
              <a:rPr lang="en-US" sz="1200" dirty="0" smtClean="0"/>
              <a:t> tab, 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group,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 the </a:t>
            </a:r>
            <a:r>
              <a:rPr lang="en-US" sz="1200" b="1" dirty="0" smtClean="0"/>
              <a:t>Font</a:t>
            </a:r>
            <a:r>
              <a:rPr lang="en-US" sz="1200" dirty="0" smtClean="0"/>
              <a:t> list, select </a:t>
            </a:r>
            <a:r>
              <a:rPr lang="en-US" sz="1200" b="1" dirty="0" smtClean="0"/>
              <a:t>Calibri</a:t>
            </a:r>
            <a:r>
              <a:rPr lang="en-US" sz="120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dirty="0" smtClean="0"/>
              <a:t>In</a:t>
            </a:r>
            <a:r>
              <a:rPr lang="en-US" sz="1200" baseline="0" dirty="0" smtClean="0"/>
              <a:t> the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Size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28</a:t>
            </a:r>
            <a:r>
              <a:rPr lang="en-US" sz="1200" b="0" baseline="0" dirty="0" smtClean="0"/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</a:t>
            </a:r>
            <a:r>
              <a:rPr lang="en-US" sz="1200" b="1" baseline="0" dirty="0" smtClean="0"/>
              <a:t>Bold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1200" baseline="0" dirty="0" smtClean="0"/>
              <a:t>Click the arrow next to </a:t>
            </a:r>
            <a:r>
              <a:rPr lang="en-US" sz="1200" b="1" baseline="0" dirty="0" smtClean="0"/>
              <a:t>Font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</a:t>
            </a:r>
            <a:r>
              <a:rPr lang="en-US" sz="120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aseline="0" dirty="0" smtClean="0"/>
              <a:t>(first row, first option from the left).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Home</a:t>
            </a:r>
            <a:r>
              <a:rPr lang="en-US" sz="1200" b="0" dirty="0" smtClean="0"/>
              <a:t> tab,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group, click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 launcher. In the </a:t>
            </a:r>
            <a:r>
              <a:rPr lang="en-US" sz="1200" b="1" baseline="0" dirty="0" smtClean="0"/>
              <a:t>Paragraph</a:t>
            </a:r>
            <a:r>
              <a:rPr lang="en-US" sz="1200" b="0" baseline="0" dirty="0" smtClean="0"/>
              <a:t> dialog box,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On the </a:t>
            </a:r>
            <a:r>
              <a:rPr lang="en-US" sz="1200" b="1" baseline="0" dirty="0" smtClean="0"/>
              <a:t>Indents and Spacing </a:t>
            </a:r>
            <a:r>
              <a:rPr lang="en-US" sz="1200" b="0" baseline="0" dirty="0" smtClean="0"/>
              <a:t>tab, under </a:t>
            </a:r>
            <a:r>
              <a:rPr lang="en-US" sz="1200" b="1" baseline="0" dirty="0" smtClean="0"/>
              <a:t>General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Left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Alignment</a:t>
            </a:r>
            <a:r>
              <a:rPr lang="en-US" sz="1200" b="0" baseline="0" dirty="0" smtClean="0"/>
              <a:t> box.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Spacing</a:t>
            </a:r>
            <a:r>
              <a:rPr lang="en-US" sz="1200" b="0" baseline="0" dirty="0" smtClean="0"/>
              <a:t>, select </a:t>
            </a:r>
            <a:r>
              <a:rPr lang="en-US" sz="1200" b="1" baseline="0" dirty="0" smtClean="0"/>
              <a:t>12</a:t>
            </a:r>
            <a:r>
              <a:rPr lang="en-US" sz="1200" b="0" baseline="0" dirty="0" smtClean="0"/>
              <a:t> in the </a:t>
            </a:r>
            <a:r>
              <a:rPr lang="en-US" sz="1200" b="1" baseline="0" dirty="0" smtClean="0"/>
              <a:t>After</a:t>
            </a:r>
            <a:r>
              <a:rPr lang="en-US" sz="1200" b="0" baseline="0" dirty="0" smtClean="0"/>
              <a:t> box.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Drag the second text box onto</a:t>
            </a:r>
            <a:r>
              <a:rPr lang="en-US" sz="1200" b="0" baseline="0" dirty="0" smtClean="0"/>
              <a:t> the rectangle, below the “heading” text box. </a:t>
            </a:r>
            <a:endParaRPr lang="en-US" sz="1200" b="0" dirty="0" smtClean="0"/>
          </a:p>
          <a:p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 reproduce the full-color picture on this slide, do the following: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 the </a:t>
            </a:r>
            <a:r>
              <a:rPr lang="en-US" sz="1200" b="1" dirty="0" smtClean="0"/>
              <a:t>Insert</a:t>
            </a:r>
            <a:r>
              <a:rPr lang="en-US" sz="1200" b="0" dirty="0" smtClean="0"/>
              <a:t> tab, in the </a:t>
            </a:r>
            <a:r>
              <a:rPr lang="en-US" sz="1200" b="1" dirty="0" smtClean="0"/>
              <a:t>Images </a:t>
            </a:r>
            <a:r>
              <a:rPr lang="en-US" sz="1200" b="0" dirty="0" smtClean="0"/>
              <a:t>group, click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a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5.08”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Also in the </a:t>
            </a:r>
            <a:r>
              <a:rPr lang="en-US" sz="1200" b="1" dirty="0" smtClean="0"/>
              <a:t>Format Picture</a:t>
            </a:r>
            <a:r>
              <a:rPr lang="en-US" sz="1200" b="1" baseline="0" dirty="0" smtClean="0"/>
              <a:t> </a:t>
            </a:r>
            <a:r>
              <a:rPr lang="en-US" sz="1200" b="0" baseline="0" dirty="0" smtClean="0"/>
              <a:t>dialog box, click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in the left pane, and then, in the </a:t>
            </a:r>
            <a:r>
              <a:rPr lang="en-US" sz="1200" b="1" baseline="0" dirty="0" smtClean="0"/>
              <a:t>Glow and Soft Edges </a:t>
            </a:r>
            <a:r>
              <a:rPr lang="en-US" sz="1200" b="0" baseline="0" dirty="0" smtClean="0"/>
              <a:t>pane,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Under </a:t>
            </a:r>
            <a:r>
              <a:rPr lang="en-US" sz="1200" b="1" baseline="0" dirty="0" smtClean="0"/>
              <a:t>Glow</a:t>
            </a:r>
            <a:r>
              <a:rPr lang="en-US" sz="1200" b="0" baseline="0" dirty="0" smtClean="0"/>
              <a:t>, click the button next to </a:t>
            </a:r>
            <a:r>
              <a:rPr lang="en-US" sz="1200" b="1" baseline="0" dirty="0" smtClean="0"/>
              <a:t>Presets</a:t>
            </a:r>
            <a:r>
              <a:rPr lang="en-US" sz="1200" b="0" baseline="0" dirty="0" smtClean="0"/>
              <a:t>, and then click </a:t>
            </a:r>
            <a:r>
              <a:rPr lang="en-US" sz="1200" b="1" baseline="0" dirty="0" smtClean="0"/>
              <a:t>Blue, 5 </a:t>
            </a:r>
            <a:r>
              <a:rPr lang="en-US" sz="1200" b="1" baseline="0" dirty="0" err="1" smtClean="0"/>
              <a:t>pt</a:t>
            </a:r>
            <a:r>
              <a:rPr lang="en-US" sz="1200" b="1" baseline="0" dirty="0" smtClean="0"/>
              <a:t> glow Accent color 1 </a:t>
            </a:r>
            <a:r>
              <a:rPr lang="en-US" sz="1200" b="0" baseline="0" dirty="0" smtClean="0"/>
              <a:t>(first row, first option from the left).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baseline="0" dirty="0" smtClean="0"/>
              <a:t>Click the button next to </a:t>
            </a:r>
            <a:r>
              <a:rPr lang="en-US" sz="1200" b="1" baseline="0" dirty="0" smtClean="0"/>
              <a:t>Color</a:t>
            </a:r>
            <a:r>
              <a:rPr lang="en-US" sz="1200" b="0" baseline="0" dirty="0" smtClean="0"/>
              <a:t>, and then under </a:t>
            </a:r>
            <a:r>
              <a:rPr lang="en-US" sz="1200" b="1" baseline="0" dirty="0" smtClean="0"/>
              <a:t>Theme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Colors</a:t>
            </a:r>
            <a:r>
              <a:rPr lang="en-US" sz="1200" b="0" baseline="0" dirty="0" smtClean="0"/>
              <a:t> click </a:t>
            </a:r>
            <a:r>
              <a:rPr lang="en-US" sz="1200" b="1" baseline="0" dirty="0" smtClean="0"/>
              <a:t>White, Background 1 </a:t>
            </a:r>
            <a:r>
              <a:rPr lang="en-US" sz="1200" b="0" baseline="0" dirty="0" smtClean="0"/>
              <a:t>(first row, first option from the left).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Drag the full-color picture on top of the rectangle, to the left of the text boxes.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Top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endParaRPr lang="en-US" sz="1200" b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US" sz="1200" dirty="0" smtClean="0"/>
              <a:t>To reproduce the second picture on this slide, do the following:</a:t>
            </a:r>
            <a:endParaRPr lang="en-US" sz="1200" b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b="0" dirty="0" smtClean="0"/>
              <a:t>On</a:t>
            </a:r>
            <a:r>
              <a:rPr lang="en-US" sz="1200" b="0" baseline="0" dirty="0" smtClean="0"/>
              <a:t>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tab, in the </a:t>
            </a:r>
            <a:r>
              <a:rPr lang="en-US" sz="1200" b="1" baseline="0" dirty="0" smtClean="0"/>
              <a:t>Images </a:t>
            </a:r>
            <a:r>
              <a:rPr lang="en-US" sz="1200" b="0" baseline="0" dirty="0" smtClean="0"/>
              <a:t>group, click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. In the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select the same picture, and then click </a:t>
            </a:r>
            <a:r>
              <a:rPr lang="en-US" sz="1200" b="1" baseline="0" dirty="0" smtClean="0"/>
              <a:t>Insert</a:t>
            </a:r>
            <a:r>
              <a:rPr lang="en-US" sz="1200" b="0" baseline="0" dirty="0" smtClean="0"/>
              <a:t>.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b="0" baseline="0" dirty="0" smtClean="0">
                <a:latin typeface="+mn-lt"/>
              </a:rPr>
              <a:t>On the slide, select the picture. On the slide, select the picture.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Picture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 launcher.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Format Picture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box, resize or crop the image so that the height 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2.44”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width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set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2.61”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crop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Crop position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 To resize the picture,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the left pane, and in the right pane,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 and rotate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enter values into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Height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Width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boxes.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On the slide, drag the new picture directly below the first one, and then, in the </a:t>
            </a:r>
            <a:r>
              <a:rPr lang="en-US" sz="1200" b="1" baseline="0" dirty="0" smtClean="0"/>
              <a:t>Format Picture </a:t>
            </a:r>
            <a:r>
              <a:rPr lang="en-US" sz="1200" b="0" baseline="0" dirty="0" smtClean="0"/>
              <a:t>dialog box, in the </a:t>
            </a:r>
            <a:r>
              <a:rPr lang="en-US" sz="1200" b="1" baseline="0" dirty="0" smtClean="0"/>
              <a:t>Crop</a:t>
            </a:r>
            <a:r>
              <a:rPr lang="en-US" sz="1200" b="0" baseline="0" dirty="0" smtClean="0"/>
              <a:t> tab, under </a:t>
            </a:r>
            <a:r>
              <a:rPr lang="en-US" sz="1200" b="1" baseline="0" dirty="0" smtClean="0"/>
              <a:t>Picture Position</a:t>
            </a:r>
            <a:r>
              <a:rPr lang="en-US" sz="1200" b="0" baseline="0" dirty="0" smtClean="0"/>
              <a:t>, adjust the </a:t>
            </a:r>
            <a:r>
              <a:rPr lang="en-US" sz="1200" b="1" baseline="0" dirty="0" smtClean="0"/>
              <a:t>Offset X </a:t>
            </a:r>
            <a:r>
              <a:rPr lang="en-US" sz="1200" b="0" baseline="0" dirty="0" smtClean="0"/>
              <a:t>and </a:t>
            </a:r>
            <a:r>
              <a:rPr lang="en-US" sz="1200" b="1" baseline="0" dirty="0" smtClean="0"/>
              <a:t>Offset Y</a:t>
            </a:r>
            <a:r>
              <a:rPr lang="en-US" sz="1200" b="0" baseline="0" dirty="0" smtClean="0"/>
              <a:t> settings to align the content of the two images so that they appear continuous.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b="0" baseline="0" dirty="0" smtClean="0"/>
              <a:t>Also in the </a:t>
            </a:r>
            <a:r>
              <a:rPr lang="en-US" sz="1200" b="1" baseline="0" dirty="0" smtClean="0"/>
              <a:t>Format</a:t>
            </a:r>
            <a:r>
              <a:rPr lang="en-US" sz="1200" b="0" baseline="0" dirty="0" smtClean="0"/>
              <a:t> </a:t>
            </a:r>
            <a:r>
              <a:rPr lang="en-US" sz="1200" b="1" baseline="0" dirty="0" smtClean="0"/>
              <a:t>Picture</a:t>
            </a:r>
            <a:r>
              <a:rPr lang="en-US" sz="1200" b="0" baseline="0" dirty="0" smtClean="0"/>
              <a:t> dialog box, click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in the left pane, and in the </a:t>
            </a:r>
            <a:r>
              <a:rPr lang="en-US" sz="1200" b="1" baseline="0" dirty="0" smtClean="0"/>
              <a:t>Picture Corrections</a:t>
            </a:r>
            <a:r>
              <a:rPr lang="en-US" sz="1200" b="0" baseline="0" dirty="0" smtClean="0"/>
              <a:t> pane, under </a:t>
            </a:r>
            <a:r>
              <a:rPr lang="en-US" sz="1200" b="1" baseline="0" dirty="0" smtClean="0"/>
              <a:t>Brightness and Contrast</a:t>
            </a:r>
            <a:r>
              <a:rPr lang="en-US" sz="1200" b="0" baseline="0" dirty="0" smtClean="0"/>
              <a:t>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Brightness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70%</a:t>
            </a:r>
            <a:r>
              <a:rPr lang="en-US" sz="1200" b="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="0" baseline="0" dirty="0" smtClean="0"/>
              <a:t>In the </a:t>
            </a:r>
            <a:r>
              <a:rPr lang="en-US" sz="1200" b="1" baseline="0" dirty="0" smtClean="0"/>
              <a:t>Contrast</a:t>
            </a:r>
            <a:r>
              <a:rPr lang="en-US" sz="1200" b="0" baseline="0" dirty="0" smtClean="0"/>
              <a:t> box, enter </a:t>
            </a:r>
            <a:r>
              <a:rPr lang="en-US" sz="1200" b="1" baseline="0" dirty="0" smtClean="0"/>
              <a:t>-70%</a:t>
            </a:r>
            <a:r>
              <a:rPr lang="en-US" sz="1200" b="0" baseline="0" dirty="0" smtClean="0"/>
              <a:t>.</a:t>
            </a:r>
            <a:endParaRPr lang="en-US" sz="120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Select the smaller picture.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to Slide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Bottom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Press and hold CTRL, and then select both pictures. On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Home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Drawing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Arrange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point to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do the following: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Selected Objects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</a:t>
            </a:r>
            <a:r>
              <a:rPr lang="en-US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Align Center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 </a:t>
            </a:r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endParaRPr lang="en-US" sz="1200" dirty="0" smtClean="0"/>
          </a:p>
          <a:p>
            <a:pPr marL="228600" indent="-228600">
              <a:buFont typeface="+mj-lt"/>
              <a:buNone/>
            </a:pPr>
            <a:r>
              <a:rPr lang="en-US" sz="1200" dirty="0" smtClean="0"/>
              <a:t>To reproduce the animation effects on this slide, do the following: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1.5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baseline="0" dirty="0" smtClean="0"/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Motion Paths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Start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Timing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Left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Reverse Path Direction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On the slide, select the motion</a:t>
            </a:r>
            <a:r>
              <a:rPr lang="en-US" sz="1200" baseline="0" dirty="0" smtClean="0"/>
              <a:t> path for the “heading” text box</a:t>
            </a:r>
            <a:r>
              <a:rPr lang="en-US" sz="1200" dirty="0" smtClean="0"/>
              <a:t>,</a:t>
            </a:r>
            <a:r>
              <a:rPr lang="en-US" sz="1200" baseline="0" dirty="0" smtClean="0"/>
              <a:t> </a:t>
            </a:r>
            <a:r>
              <a:rPr lang="en-US" sz="1200" dirty="0" smtClean="0"/>
              <a:t>point</a:t>
            </a:r>
            <a:r>
              <a:rPr lang="en-US" sz="1200" baseline="0" dirty="0" smtClean="0"/>
              <a:t> to the starting point (green arrow) of the motion path until the cursor becomes a two-headed arrow. P</a:t>
            </a:r>
            <a:r>
              <a:rPr lang="en-US" sz="1200" i="0" dirty="0" smtClean="0"/>
              <a:t>ress and hold SHIFT,</a:t>
            </a:r>
            <a:r>
              <a:rPr lang="en-US" sz="1200" i="0" baseline="0" dirty="0" smtClean="0"/>
              <a:t> and then </a:t>
            </a:r>
            <a:r>
              <a:rPr lang="en-US" sz="1200" dirty="0" smtClean="0"/>
              <a:t>drag the starting point</a:t>
            </a:r>
            <a:r>
              <a:rPr lang="en-US" sz="1200" baseline="0" dirty="0" smtClean="0"/>
              <a:t> </a:t>
            </a:r>
            <a:r>
              <a:rPr lang="en-US" sz="1200" i="0" baseline="0" dirty="0" smtClean="0"/>
              <a:t>about 1.5”</a:t>
            </a:r>
            <a:r>
              <a:rPr lang="en-US" sz="1200" baseline="0" dirty="0" smtClean="0"/>
              <a:t> off the left edge of the slide. (</a:t>
            </a:r>
            <a:r>
              <a:rPr lang="en-US" sz="1200" b="1" baseline="0" dirty="0" smtClean="0"/>
              <a:t>Note:</a:t>
            </a:r>
            <a:r>
              <a:rPr lang="en-US" sz="1200" baseline="0" dirty="0" smtClean="0"/>
              <a:t> If your lines of text are longer than in the example above, you may need to further increase the length of the motion path. )</a:t>
            </a:r>
            <a:r>
              <a:rPr lang="en-US" sz="1200" dirty="0" smtClean="0"/>
              <a:t> </a:t>
            </a: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 smtClean="0"/>
              <a:t>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second text box. On</a:t>
            </a:r>
            <a:r>
              <a:rPr lang="en-US" sz="1200" baseline="0" dirty="0" smtClean="0"/>
              <a:t> the slide, s</a:t>
            </a:r>
            <a:r>
              <a:rPr lang="en-US" sz="1200" dirty="0" smtClean="0"/>
              <a:t>elect the “heading” text</a:t>
            </a:r>
            <a:r>
              <a:rPr lang="en-US" sz="1200" baseline="0" dirty="0" smtClean="0"/>
              <a:t> box.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Entrance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Animation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group, click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Additional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Effect Options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dialog box launcher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Fade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dialog box,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Effect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Animate text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By Letter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% delay between letters </a:t>
            </a:r>
            <a:r>
              <a:rPr lang="en-US" sz="1200" baseline="0" dirty="0" smtClean="0"/>
              <a:t>box, enter </a:t>
            </a:r>
            <a:r>
              <a:rPr lang="en-US" sz="1200" b="1" baseline="0" dirty="0" smtClean="0"/>
              <a:t>5</a:t>
            </a:r>
            <a:r>
              <a:rPr lang="en-US" sz="1200" baseline="0" dirty="0" smtClean="0"/>
              <a:t>.</a:t>
            </a:r>
            <a:endParaRPr lang="en-US" sz="1200" dirty="0" smtClean="0"/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Timing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Start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After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Previous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In the </a:t>
            </a:r>
            <a:r>
              <a:rPr lang="en-US" sz="1200" b="1" baseline="0" dirty="0" smtClean="0"/>
              <a:t>Duration </a:t>
            </a:r>
            <a:r>
              <a:rPr lang="en-US" sz="1200" baseline="0" dirty="0" smtClean="0"/>
              <a:t>list, select </a:t>
            </a:r>
            <a:r>
              <a:rPr lang="en-US" sz="1200" b="1" baseline="0" dirty="0" smtClean="0"/>
              <a:t>0.5 seconds </a:t>
            </a:r>
            <a:r>
              <a:rPr lang="en-US" sz="1200" baseline="0" dirty="0" smtClean="0"/>
              <a:t>(</a:t>
            </a:r>
            <a:r>
              <a:rPr lang="en-US" sz="1200" b="1" baseline="0" dirty="0" smtClean="0"/>
              <a:t>Very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Fast)</a:t>
            </a:r>
            <a:r>
              <a:rPr lang="en-US" sz="1200" baseline="0" dirty="0" smtClean="0"/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baseline="0" dirty="0" smtClean="0"/>
              <a:t>On the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Animation</a:t>
            </a:r>
            <a:r>
              <a:rPr lang="en-US" sz="1200" baseline="0" dirty="0" smtClean="0"/>
              <a:t> tab, in the </a:t>
            </a:r>
            <a:r>
              <a:rPr lang="en-US" sz="1200" b="1" baseline="0" dirty="0" smtClean="0"/>
              <a:t>Group</a:t>
            </a:r>
            <a:r>
              <a:rPr lang="en-US" sz="1200" baseline="0" dirty="0" smtClean="0"/>
              <a:t> </a:t>
            </a:r>
            <a:r>
              <a:rPr lang="en-US" sz="1200" b="1" baseline="0" dirty="0" smtClean="0"/>
              <a:t>text</a:t>
            </a:r>
            <a:r>
              <a:rPr lang="en-US" sz="1200" baseline="0" dirty="0" smtClean="0"/>
              <a:t> list, select </a:t>
            </a:r>
            <a:r>
              <a:rPr lang="en-US" sz="1200" b="1" baseline="0" dirty="0" smtClean="0"/>
              <a:t>By 1</a:t>
            </a:r>
            <a:r>
              <a:rPr lang="en-US" sz="1200" b="1" baseline="30000" dirty="0" smtClean="0"/>
              <a:t>st</a:t>
            </a:r>
            <a:r>
              <a:rPr lang="en-US" sz="1200" b="1" baseline="0" dirty="0" smtClean="0"/>
              <a:t> Level Paragraphs</a:t>
            </a:r>
            <a:r>
              <a:rPr lang="en-US" sz="1200" baseline="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n-US" sz="1200" dirty="0" smtClean="0"/>
          </a:p>
          <a:p>
            <a:endParaRPr lang="en-US" sz="1200" dirty="0" smtClean="0"/>
          </a:p>
          <a:p>
            <a:r>
              <a:rPr lang="en-US" sz="1200" dirty="0" smtClean="0"/>
              <a:t>To</a:t>
            </a:r>
            <a:r>
              <a:rPr lang="en-US" sz="1200" baseline="0" dirty="0" smtClean="0"/>
              <a:t> reproduce the background on this slide, do the following: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One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tab, in the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group,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Background Styles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Format Background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dialog box,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left pane,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Gradient 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Fill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pane, and then do the following: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list, select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Direction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and then click </a:t>
            </a: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From Center 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(third option from the left).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 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until three stops appear in the slider.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Gradient stops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customize the gradient stops as follows: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first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then under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Theme Colors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click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White, Background 1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(first row, first option from the left).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Transparency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box, enter 0%. </a:t>
            </a:r>
          </a:p>
          <a:p>
            <a:pPr marL="685800" lvl="1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 the next stop in the slider, and then do the following: 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Position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box, enter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100%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143000" lvl="2" indent="-228600">
              <a:buFont typeface="Arial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button next to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dirty="0" smtClean="0"/>
              <a:t>click </a:t>
            </a:r>
            <a:r>
              <a:rPr lang="en-US" sz="1200" b="1" dirty="0" smtClean="0"/>
              <a:t>More Colors</a:t>
            </a:r>
            <a:r>
              <a:rPr lang="en-US" sz="1200" dirty="0" smtClean="0"/>
              <a:t>, and then in the </a:t>
            </a:r>
            <a:r>
              <a:rPr lang="en-US" sz="1200" b="1" dirty="0" smtClean="0"/>
              <a:t>Colors</a:t>
            </a:r>
            <a:r>
              <a:rPr lang="en-US" sz="1200" dirty="0" smtClean="0"/>
              <a:t> dialog box, on the </a:t>
            </a:r>
            <a:r>
              <a:rPr lang="en-US" sz="1200" b="1" dirty="0" smtClean="0"/>
              <a:t>Custom</a:t>
            </a:r>
            <a:r>
              <a:rPr lang="en-US" sz="1200" dirty="0" smtClean="0"/>
              <a:t> tab, enter values for Red: </a:t>
            </a:r>
            <a:r>
              <a:rPr lang="en-US" sz="1200" b="1" dirty="0" smtClean="0"/>
              <a:t>232</a:t>
            </a:r>
            <a:r>
              <a:rPr lang="en-US" sz="1200" dirty="0" smtClean="0"/>
              <a:t>, Green: </a:t>
            </a:r>
            <a:r>
              <a:rPr lang="en-US" sz="1200" b="1" dirty="0" smtClean="0"/>
              <a:t>227</a:t>
            </a:r>
            <a:r>
              <a:rPr lang="en-US" sz="1200" dirty="0" smtClean="0"/>
              <a:t>, and Blue: </a:t>
            </a:r>
            <a:r>
              <a:rPr lang="en-US" sz="1200" b="1" dirty="0" smtClean="0"/>
              <a:t>216</a:t>
            </a:r>
            <a:r>
              <a:rPr lang="en-US" sz="1200" dirty="0" smtClean="0"/>
              <a:t>.</a:t>
            </a:r>
          </a:p>
        </p:txBody>
      </p:sp>
      <p:sp>
        <p:nvSpPr>
          <p:cNvPr id="5" name="Slide Image Placeholder 4"/>
          <p:cNvSpPr>
            <a:spLocks noGrp="1" noRot="1" noChangeAspect="1"/>
          </p:cNvSpPr>
          <p:nvPr>
            <p:ph type="sldImg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457200" y="2400300"/>
            <a:ext cx="6172200" cy="6743700"/>
          </a:xfrm>
        </p:spPr>
        <p:txBody>
          <a:bodyPr>
            <a:noAutofit/>
          </a:bodyPr>
          <a:lstStyle/>
          <a:p>
            <a:endParaRPr lang="ru-RU" sz="1200" b="0" baseline="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2433638" cy="1825625"/>
          </a:xfr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702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3410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453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2BF9F-C60D-4ACE-9A3B-4CF16F13ECD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9000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7584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6173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89854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485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5206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6033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433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2675D6-86AE-4FA2-9207-560A1B6783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12186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88225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5A168-EB9F-4974-BC2C-821F3B30E1CA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9170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0E27BD-C134-4ADB-8A4E-72606D95A8B6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17054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B49775-B4B9-42E5-8A1D-768D178C66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931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696D33-73D9-4BD2-AA82-6EB063EBF003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7819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F87681-0CE9-4C2C-AEED-1124F70BE100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487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4C2F21-B55F-4A83-88FA-953B72A8F611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27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EF6B55-D10C-4C66-AF06-EEE3142BF7C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41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CA12A-C412-4C1E-BB45-ABF66DF05A5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5769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2F617C-3C62-4F0F-995A-F79775C4D162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71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DC5955-D444-43E4-B80A-EB6ED6EFE25D}" type="slidenum">
              <a:rPr lang="ru-RU" altLang="ru-RU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8362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78D58B-8B98-4BA8-BA55-C7812A3DDD87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76255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578D58B-8B98-4BA8-BA55-C7812A3DDD87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586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6A3AC-8DDD-472A-AC62-D3D87F456D1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C692C-4F2D-45F6-A9A8-8A3A8FE278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20117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microsoft.com/office/2007/relationships/diagramDrawing" Target="../diagrams/drawing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4292601"/>
            <a:ext cx="7772400" cy="936599"/>
          </a:xfrm>
        </p:spPr>
        <p:txBody>
          <a:bodyPr/>
          <a:lstStyle/>
          <a:p>
            <a:r>
              <a:rPr lang="ru-RU" altLang="ru-RU" sz="8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uk-UA" altLang="ru-RU" sz="8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ЗНО-2016</a:t>
            </a:r>
            <a:endParaRPr lang="ru-RU" altLang="ru-RU" sz="8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5911" y="5229200"/>
            <a:ext cx="8136904" cy="1273647"/>
          </a:xfrm>
        </p:spPr>
        <p:txBody>
          <a:bodyPr/>
          <a:lstStyle/>
          <a:p>
            <a:r>
              <a:rPr lang="uk-UA" altLang="ru-RU" sz="4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щодо реєстрації для участі у пробному ЗНО</a:t>
            </a:r>
            <a:endParaRPr lang="ru-RU" alt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Логотип модерн 1 копия.JPG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0"/>
            <a:ext cx="301331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04048" y="2924944"/>
            <a:ext cx="38646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testportal.gov.ua</a:t>
            </a:r>
            <a:endParaRPr lang="uk-UA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test-center.od.ua</a:t>
            </a:r>
            <a:endParaRPr lang="uk-UA" sz="3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03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Ознайомтеся з інформацією на цій сторінці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928670"/>
            <a:ext cx="842968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86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/>
          <a:lstStyle/>
          <a:p>
            <a:r>
              <a:rPr lang="uk-UA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ВАЖЛИВО!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988" y="908720"/>
            <a:ext cx="8784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сторінці, що відкриється, Вам буде запропоновано почергово ознайомитися з усіма нормативними документами, що стосуються пробного ЗНО. </a:t>
            </a:r>
          </a:p>
          <a:p>
            <a:pPr algn="ctr"/>
            <a:r>
              <a:rPr lang="uk-UA" sz="1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Зробіть це обов’язково!</a:t>
            </a:r>
            <a:endParaRPr lang="ru-RU" sz="1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643050"/>
            <a:ext cx="4286248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429092" y="1642991"/>
            <a:ext cx="4714908" cy="492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260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98" y="188640"/>
            <a:ext cx="8229600" cy="634082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заповнення форми заяви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928670"/>
            <a:ext cx="8429684" cy="561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35473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98" y="188640"/>
            <a:ext cx="8229600" cy="634082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заповнення форми заяви (продовження)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57158" y="928670"/>
            <a:ext cx="834617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23460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98" y="188640"/>
            <a:ext cx="8229600" cy="634082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заповнення форми заяви (продовження)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928670"/>
            <a:ext cx="707236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5995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98" y="188640"/>
            <a:ext cx="8229600" cy="634082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заповнення форми заяви (продовження)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00034" y="928670"/>
            <a:ext cx="7358114" cy="5645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03674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0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 заповнення форми заяви (продовження)</a:t>
            </a:r>
            <a:endParaRPr lang="ru-RU" sz="2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14348" y="928670"/>
            <a:ext cx="707689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26491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43608" y="0"/>
            <a:ext cx="7272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Відкриється заповнена сторінка для перевірки внесених даних</a:t>
            </a:r>
            <a:endParaRPr lang="ru-R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1472" y="928670"/>
            <a:ext cx="7143800" cy="564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80964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27597"/>
            <a:ext cx="8229600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28670"/>
            <a:ext cx="9167877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23180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27597"/>
            <a:ext cx="8229600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Продовження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928670"/>
            <a:ext cx="7858180" cy="559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93884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399" y="4407725"/>
            <a:ext cx="2390503" cy="2189627"/>
          </a:xfrm>
          <a:prstGeom prst="rect">
            <a:avLst/>
          </a:prstGeom>
          <a:ln>
            <a:noFill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3419872" y="980728"/>
            <a:ext cx="56166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sz="2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Рекомендації ОРЦОЯО</a:t>
            </a:r>
            <a:endParaRPr lang="en-US" sz="28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1512125"/>
            <a:ext cx="9144000" cy="28956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3" name="Picture 22" descr="2691115301_f3b8699d5a_b.jpg"/>
          <p:cNvPicPr>
            <a:picLocks noChangeAspect="1"/>
          </p:cNvPicPr>
          <p:nvPr/>
        </p:nvPicPr>
        <p:blipFill>
          <a:blip r:embed="rId4" cstate="email">
            <a:lum bright="5000" contrast="5000"/>
          </a:blip>
          <a:srcRect/>
          <a:stretch>
            <a:fillRect/>
          </a:stretch>
        </p:blipFill>
        <p:spPr>
          <a:xfrm>
            <a:off x="914400" y="0"/>
            <a:ext cx="2390503" cy="4407725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sp>
        <p:nvSpPr>
          <p:cNvPr id="25" name="TextBox 24"/>
          <p:cNvSpPr txBox="1"/>
          <p:nvPr/>
        </p:nvSpPr>
        <p:spPr>
          <a:xfrm>
            <a:off x="3711082" y="2060848"/>
            <a:ext cx="482453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zh-CN" sz="36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  </a:t>
            </a:r>
            <a:r>
              <a:rPr lang="uk-UA" altLang="zh-CN" sz="3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учасника пробного  ЗНО перед  початком реєстрації</a:t>
            </a:r>
            <a:endParaRPr lang="en-US" sz="3600" b="1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9" name="Picture 27" descr="2691115301_f3b8699d5a_b.jp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-1457"/>
          <a:stretch>
            <a:fillRect/>
          </a:stretch>
        </p:blipFill>
        <p:spPr>
          <a:xfrm>
            <a:off x="914400" y="0"/>
            <a:ext cx="2390502" cy="446355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539552" y="1760894"/>
            <a:ext cx="2880320" cy="2060891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5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ПЗНО </a:t>
            </a:r>
            <a:r>
              <a:rPr lang="en-US" sz="5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5400" b="1" dirty="0" smtClean="0">
                <a:solidFill>
                  <a:schemeClr val="bg1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endParaRPr lang="ru-RU" sz="5400" b="1" dirty="0">
              <a:solidFill>
                <a:schemeClr val="bg1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 descr="http://www.vectorfree.com/media/vectors/meeting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52941"/>
            <a:ext cx="2390502" cy="1750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047500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8353E-6 L -0.86666 3.78353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27597"/>
            <a:ext cx="8229600" cy="114300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Зразки реєстраційної картки та квитанції на оплату послуг за ПЗНО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9190" y="1214422"/>
            <a:ext cx="3893562" cy="528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кожний предмет роздрукована окрема квитанція. 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Пам’ятайте! </a:t>
            </a: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Вас є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 7 днів </a:t>
            </a:r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оплати послуг за участь у ПЗНО-2016.</a:t>
            </a:r>
          </a:p>
          <a:p>
            <a:pPr algn="ctr"/>
            <a:endParaRPr lang="uk-UA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Уважно прочитайте квитанції та відокремте кожну з них ножицями по лінії відрізу та здійсніть оплату у відділенні будь-якого банку!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28669"/>
            <a:ext cx="4714876" cy="353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4500570"/>
            <a:ext cx="4742331" cy="200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89355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698586" y="1551563"/>
              <a:ext cx="2464213" cy="3847207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uk-UA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uk-UA" sz="24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Як увійти на персональну сторінку               “ Особистий кабінет учасника пробного ЗНО” і переглянути її?</a:t>
              </a:r>
              <a:endParaRPr lang="ru-RU" sz="2400" b="1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691640" y="1461676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32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ПЗНО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2016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826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534" y="116632"/>
            <a:ext cx="8229600" cy="562074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Увійдіть на сайт </a:t>
            </a:r>
            <a:b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Одеського РЦОЯО і натисніть опцію ПЗНО - 2016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928670"/>
            <a:ext cx="9128189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0788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534" y="116632"/>
            <a:ext cx="8229600" cy="562074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Заповніть в Особистому кабінеті учасника пробного ЗНО свій персональний код і пароль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928670"/>
            <a:ext cx="9098236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975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534" y="116632"/>
            <a:ext cx="8229600" cy="562074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 кабінет учасника пробного ЗНО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2844" y="928669"/>
            <a:ext cx="8429684" cy="5619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975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534" y="116632"/>
            <a:ext cx="8229600" cy="562074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Особистий кабінет учасника пробного ЗНО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42910" y="928670"/>
            <a:ext cx="7500990" cy="5600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79750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1772816"/>
            <a:ext cx="5328592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Бажаємо успіху!</a:t>
            </a:r>
            <a:endParaRPr lang="ru-RU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0034" y="4786322"/>
            <a:ext cx="7772400" cy="1500187"/>
          </a:xfrm>
        </p:spPr>
        <p:txBody>
          <a:bodyPr/>
          <a:lstStyle/>
          <a:p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Телефон 048-784-89-36 , 0482-32-35-09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06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rc 13"/>
          <p:cNvSpPr/>
          <p:nvPr/>
        </p:nvSpPr>
        <p:spPr>
          <a:xfrm>
            <a:off x="-3483931" y="1"/>
            <a:ext cx="6858002" cy="6858000"/>
          </a:xfrm>
          <a:prstGeom prst="arc">
            <a:avLst>
              <a:gd name="adj1" fmla="val 16200000"/>
              <a:gd name="adj2" fmla="val 5370932"/>
            </a:avLst>
          </a:prstGeom>
          <a:solidFill>
            <a:srgbClr val="00B0F0"/>
          </a:solidFill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3214678" y="1428736"/>
            <a:ext cx="5826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Ознайомтеся з Умовами прийому до ВНЗ та Правилами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прийому до ВНЗ, який Ви обрали</a:t>
            </a:r>
            <a:endParaRPr lang="ru-RU" sz="2400" b="0" i="0" dirty="0">
              <a:latin typeface="Corbel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3643306" y="3214686"/>
            <a:ext cx="47605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Виберіть спеціальність, за якою Ви бажаєте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навчатися</a:t>
            </a:r>
            <a:endParaRPr lang="ru-RU" sz="2200" b="0" i="0" dirty="0">
              <a:latin typeface="Corbel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3428992" y="4786322"/>
            <a:ext cx="4760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Виберіть предмети для ПЗНО, які Вам потрібні для вступу до ВНЗ за обраною 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спеціальністю</a:t>
            </a:r>
            <a:endParaRPr lang="ru-RU" sz="2200" b="0" i="0" dirty="0">
              <a:latin typeface="Corbel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786050" y="1714488"/>
            <a:ext cx="311727" cy="311727"/>
          </a:xfrm>
          <a:prstGeom prst="ellipse">
            <a:avLst/>
          </a:prstGeom>
          <a:solidFill>
            <a:srgbClr val="C00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143240" y="3357562"/>
            <a:ext cx="311727" cy="311727"/>
          </a:xfrm>
          <a:prstGeom prst="ellipse">
            <a:avLst/>
          </a:prstGeom>
          <a:solidFill>
            <a:srgbClr val="0070C0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43174" y="5214950"/>
            <a:ext cx="311727" cy="311727"/>
          </a:xfrm>
          <a:prstGeom prst="ellipse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Arc 18"/>
          <p:cNvSpPr/>
          <p:nvPr/>
        </p:nvSpPr>
        <p:spPr>
          <a:xfrm>
            <a:off x="-1524000" y="1905000"/>
            <a:ext cx="3048000" cy="3048000"/>
          </a:xfrm>
          <a:prstGeom prst="arc">
            <a:avLst>
              <a:gd name="adj1" fmla="val 16200000"/>
              <a:gd name="adj2" fmla="val 5359794"/>
            </a:avLst>
          </a:prstGeom>
          <a:solidFill>
            <a:schemeClr val="accent2"/>
          </a:solidFill>
          <a:ln>
            <a:noFill/>
          </a:ln>
          <a:effectLst>
            <a:innerShdw blurRad="304800" dist="50800" dir="189000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2" name="Group 24"/>
          <p:cNvGrpSpPr/>
          <p:nvPr/>
        </p:nvGrpSpPr>
        <p:grpSpPr>
          <a:xfrm rot="5400000">
            <a:off x="-3129150" y="3314700"/>
            <a:ext cx="6246420" cy="228600"/>
            <a:chOff x="-3200400" y="3314700"/>
            <a:chExt cx="6246420" cy="228600"/>
          </a:xfrm>
          <a:solidFill>
            <a:srgbClr val="C00000"/>
          </a:solidFill>
        </p:grpSpPr>
        <p:sp>
          <p:nvSpPr>
            <p:cNvPr id="13" name="Rounded Rectangle 12"/>
            <p:cNvSpPr/>
            <p:nvPr/>
          </p:nvSpPr>
          <p:spPr>
            <a:xfrm rot="5400000">
              <a:off x="133152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5400000">
              <a:off x="-1714500" y="1828800"/>
              <a:ext cx="228600" cy="3200400"/>
            </a:xfrm>
            <a:prstGeom prst="roundRect">
              <a:avLst>
                <a:gd name="adj" fmla="val 35051"/>
              </a:avLst>
            </a:prstGeom>
            <a:grpFill/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2267744" y="170034"/>
            <a:ext cx="64087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Виконайте наступні </a:t>
            </a:r>
            <a:r>
              <a:rPr lang="uk-UA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дії: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827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738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29975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20000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реєстрац</a:t>
            </a:r>
            <a:r>
              <a:rPr lang="uk-UA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uk-UA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ї: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2"/>
          <p:cNvGraphicFramePr/>
          <p:nvPr>
            <p:extLst>
              <p:ext uri="{D42A27DB-BD31-4B8C-83A1-F6EECF244321}">
                <p14:modId xmlns:p14="http://schemas.microsoft.com/office/powerpoint/2010/main" xmlns="" val="4129393401"/>
              </p:ext>
            </p:extLst>
          </p:nvPr>
        </p:nvGraphicFramePr>
        <p:xfrm>
          <a:off x="251520" y="1124744"/>
          <a:ext cx="8712968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8046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graphicEl>
                                              <a:dgm id="{7E429971-BC57-430F-BB25-C0574E5E39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graphicEl>
                                              <a:dgm id="{D54B1729-BC98-42C1-9C6C-D65DCBA435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graphicEl>
                                              <a:dgm id="{C04276DC-EE64-470A-B8BC-09067B8045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graphicEl>
                                              <a:dgm id="{B37A5355-225B-4C6F-AED7-6C620F99EE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graphicEl>
                                              <a:dgm id="{F5034101-5B7D-4FE7-B47A-5A48CF3960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graphicEl>
                                              <a:dgm id="{C7C3E6FD-D83F-4BDA-907E-B5EE041DA9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D4959A-4B19-453B-B663-A847F195C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D4959A-4B19-453B-B663-A847F195CC6C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D4959A-4B19-453B-B663-A847F195CC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7FD4959A-4B19-453B-B663-A847F195CC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CDAC6B-608B-4DED-AA78-65FC0D014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CDAC6B-608B-4DED-AA78-65FC0D014306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CDAC6B-608B-4DED-AA78-65FC0D0143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4FCDAC6B-608B-4DED-AA78-65FC0D0143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92088"/>
          </a:xfrm>
        </p:spPr>
        <p:txBody>
          <a:bodyPr/>
          <a:lstStyle/>
          <a:p>
            <a:r>
              <a:rPr lang="uk-UA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 початком реєстрації зайдіть на сайт ОРЦОЯО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xmlns="" val="105296716"/>
              </p:ext>
            </p:extLst>
          </p:nvPr>
        </p:nvGraphicFramePr>
        <p:xfrm>
          <a:off x="179512" y="1268760"/>
          <a:ext cx="8784976" cy="4853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071546"/>
            <a:ext cx="6572296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58775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graphicEl>
                                              <a:dgm id="{51F4EAD3-1682-4678-A02B-7707F22B1C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94016-D3A5-4FCE-8301-70944FF87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63E94016-D3A5-4FCE-8301-70944FF87E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graphicEl>
                                              <a:dgm id="{2351FE39-4179-4DB3-94A8-84EFD15243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pPr lvl="0"/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Ви 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обрали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test-center.od.ua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uk-UA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</a:t>
            </a:r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 одразу потрапите на головну сторінку сайту ОРЦОЯО</a:t>
            </a:r>
            <a:endParaRPr lang="ru-RU" sz="2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500780" cy="46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100427"/>
            <a:ext cx="25557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Підготуйте все для початку реєстрації (паспорт (або свідоцтво про народження), адресу, список обраних для пробного ЗНО предметів тощо) і натисніть опцію </a:t>
            </a:r>
            <a:r>
              <a:rPr lang="uk-UA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«Реєстрація на пробне ЗНО-2016»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571736" y="1142984"/>
            <a:ext cx="6572264" cy="5266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58113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side-right pages with text"/>
          <p:cNvGrpSpPr/>
          <p:nvPr/>
        </p:nvGrpSpPr>
        <p:grpSpPr>
          <a:xfrm>
            <a:off x="4572000" y="1371600"/>
            <a:ext cx="3044952" cy="4114800"/>
            <a:chOff x="4572000" y="1371600"/>
            <a:chExt cx="3044952" cy="4114800"/>
          </a:xfrm>
        </p:grpSpPr>
        <p:grpSp>
          <p:nvGrpSpPr>
            <p:cNvPr id="3" name="Inside-right"/>
            <p:cNvGrpSpPr/>
            <p:nvPr/>
          </p:nvGrpSpPr>
          <p:grpSpPr>
            <a:xfrm rot="10800000">
              <a:off x="4572000" y="1371600"/>
              <a:ext cx="3044952" cy="4114800"/>
              <a:chOff x="1527048" y="1371600"/>
              <a:chExt cx="3044952" cy="4114800"/>
            </a:xfrm>
          </p:grpSpPr>
          <p:sp>
            <p:nvSpPr>
              <p:cNvPr id="141" name="Rounded Rectangle 140"/>
              <p:cNvSpPr/>
              <p:nvPr/>
            </p:nvSpPr>
            <p:spPr>
              <a:xfrm>
                <a:off x="1527048" y="1371600"/>
                <a:ext cx="3044952" cy="4114800"/>
              </a:xfrm>
              <a:prstGeom prst="roundRect">
                <a:avLst>
                  <a:gd name="adj" fmla="val 1580"/>
                </a:avLst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>
                <a:off x="1691640" y="1449324"/>
                <a:ext cx="2880360" cy="3959352"/>
              </a:xfrm>
              <a:prstGeom prst="rect">
                <a:avLst/>
              </a:prstGeom>
              <a:ln/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3" name="TextBox 142"/>
            <p:cNvSpPr txBox="1"/>
            <p:nvPr/>
          </p:nvSpPr>
          <p:spPr>
            <a:xfrm>
              <a:off x="4698586" y="1551563"/>
              <a:ext cx="2464213" cy="3108543"/>
            </a:xfrm>
            <a:prstGeom prst="rect">
              <a:avLst/>
            </a:prstGeom>
            <a:noFill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uk-UA" sz="28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uk-UA" sz="2800" b="1" dirty="0" smtClean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Послідовність виконання дій під час реєстрації для участі в ПЗНО-2016</a:t>
              </a:r>
              <a:endParaRPr lang="ru-RU" sz="2800" b="1" dirty="0">
                <a:solidFill>
                  <a:prstClr val="white"/>
                </a:solidFill>
                <a:latin typeface="Vivaldi"/>
              </a:endParaRPr>
            </a:p>
          </p:txBody>
        </p:sp>
        <p:grpSp>
          <p:nvGrpSpPr>
            <p:cNvPr id="4" name="Group 167"/>
            <p:cNvGrpSpPr/>
            <p:nvPr/>
          </p:nvGrpSpPr>
          <p:grpSpPr>
            <a:xfrm>
              <a:off x="7162800" y="1453896"/>
              <a:ext cx="246855" cy="3950208"/>
              <a:chOff x="7162800" y="1453896"/>
              <a:chExt cx="246855" cy="3950208"/>
            </a:xfrm>
          </p:grpSpPr>
          <p:cxnSp>
            <p:nvCxnSpPr>
              <p:cNvPr id="161" name="Straight Connector 160"/>
              <p:cNvCxnSpPr/>
              <p:nvPr/>
            </p:nvCxnSpPr>
            <p:spPr>
              <a:xfrm rot="5400000">
                <a:off x="5263102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/>
              <p:cNvCxnSpPr/>
              <p:nvPr/>
            </p:nvCxnSpPr>
            <p:spPr>
              <a:xfrm rot="5400000">
                <a:off x="5318266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/>
              <p:cNvCxnSpPr/>
              <p:nvPr/>
            </p:nvCxnSpPr>
            <p:spPr>
              <a:xfrm rot="5400000">
                <a:off x="5356763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/>
              <p:cNvCxnSpPr/>
              <p:nvPr/>
            </p:nvCxnSpPr>
            <p:spPr>
              <a:xfrm rot="5400000">
                <a:off x="539526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164"/>
              <p:cNvCxnSpPr/>
              <p:nvPr/>
            </p:nvCxnSpPr>
            <p:spPr>
              <a:xfrm rot="5400000">
                <a:off x="5433757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/>
              <p:cNvCxnSpPr/>
              <p:nvPr/>
            </p:nvCxnSpPr>
            <p:spPr>
              <a:xfrm rot="5400000">
                <a:off x="5188490" y="3428206"/>
                <a:ext cx="3950208" cy="1588"/>
              </a:xfrm>
              <a:prstGeom prst="line">
                <a:avLst/>
              </a:prstGeom>
              <a:ln w="9525"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Inside-left pages"/>
          <p:cNvGrpSpPr/>
          <p:nvPr/>
        </p:nvGrpSpPr>
        <p:grpSpPr>
          <a:xfrm>
            <a:off x="1527048" y="1371600"/>
            <a:ext cx="3044952" cy="4114800"/>
            <a:chOff x="1527048" y="1371600"/>
            <a:chExt cx="3044952" cy="4114800"/>
          </a:xfrm>
        </p:grpSpPr>
        <p:sp>
          <p:nvSpPr>
            <p:cNvPr id="103" name="Rounded Rectangle 102"/>
            <p:cNvSpPr/>
            <p:nvPr/>
          </p:nvSpPr>
          <p:spPr>
            <a:xfrm>
              <a:off x="1527048" y="1371600"/>
              <a:ext cx="3044952" cy="4114800"/>
            </a:xfrm>
            <a:prstGeom prst="roundRect">
              <a:avLst>
                <a:gd name="adj" fmla="val 158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1691640" y="1449324"/>
              <a:ext cx="2880360" cy="3959352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6" name="Book cover"/>
          <p:cNvGrpSpPr/>
          <p:nvPr/>
        </p:nvGrpSpPr>
        <p:grpSpPr>
          <a:xfrm>
            <a:off x="1691640" y="1461676"/>
            <a:ext cx="3048000" cy="4114800"/>
            <a:chOff x="4572000" y="1371600"/>
            <a:chExt cx="3048000" cy="4114800"/>
          </a:xfrm>
        </p:grpSpPr>
        <p:sp>
          <p:nvSpPr>
            <p:cNvPr id="27" name="Rounded Rectangle 26"/>
            <p:cNvSpPr/>
            <p:nvPr/>
          </p:nvSpPr>
          <p:spPr>
            <a:xfrm>
              <a:off x="4572000" y="1371600"/>
              <a:ext cx="3048000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4572000" y="1371600"/>
              <a:ext cx="667512" cy="4114800"/>
            </a:xfrm>
            <a:prstGeom prst="roundRect">
              <a:avLst>
                <a:gd name="adj" fmla="val 2196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4572000" y="38862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8" name="Rounded Rectangle 97"/>
            <p:cNvSpPr/>
            <p:nvPr/>
          </p:nvSpPr>
          <p:spPr>
            <a:xfrm>
              <a:off x="4572000" y="49530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4572000" y="28194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4572000" y="1752600"/>
              <a:ext cx="667512" cy="73152"/>
            </a:xfrm>
            <a:prstGeom prst="roundRect">
              <a:avLst>
                <a:gd name="adj" fmla="val 50000"/>
              </a:avLst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28" name="Title 1"/>
          <p:cNvSpPr>
            <a:spLocks noGrp="1"/>
          </p:cNvSpPr>
          <p:nvPr/>
        </p:nvSpPr>
        <p:spPr>
          <a:xfrm>
            <a:off x="1963770" y="2512784"/>
            <a:ext cx="2734817" cy="1354545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 fontAlgn="base">
              <a:spcBef>
                <a:spcPct val="0"/>
              </a:spcBef>
            </a:pPr>
            <a:r>
              <a:rPr lang="ru-RU" sz="2400" b="1" dirty="0">
                <a:solidFill>
                  <a:prstClr val="white"/>
                </a:solidFill>
                <a:effectLst>
                  <a:reflection blurRad="6350" stA="55000" endA="300" endPos="45500" dir="5400000" sy="-100000" algn="bl"/>
                </a:effectLst>
                <a:latin typeface="Times New Roman"/>
                <a:ea typeface="Times New Roman"/>
              </a:rPr>
              <a:t>  </a:t>
            </a:r>
            <a:r>
              <a:rPr lang="uk-UA" sz="32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ПЗНО</a:t>
            </a:r>
            <a:r>
              <a:rPr lang="uk-UA" sz="40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/>
            </a:r>
            <a:b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</a:br>
            <a:r>
              <a:rPr lang="en-US" sz="2400" b="1" dirty="0">
                <a:solidFill>
                  <a:prstClr val="white"/>
                </a:solidFill>
                <a:latin typeface="Times New Roman"/>
                <a:ea typeface="Times New Roman"/>
              </a:rPr>
              <a:t> </a:t>
            </a:r>
            <a:r>
              <a:rPr lang="uk-UA" sz="5400" b="1" dirty="0" smtClean="0">
                <a:solidFill>
                  <a:prstClr val="white"/>
                </a:solidFill>
                <a:latin typeface="Times New Roman"/>
                <a:ea typeface="Times New Roman"/>
              </a:rPr>
              <a:t>2016 </a:t>
            </a:r>
            <a:endParaRPr lang="ru-RU" sz="5400" dirty="0">
              <a:solidFill>
                <a:prstClr val="white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09840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Строки реєстрації на ПЗНО 2016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928670"/>
            <a:ext cx="8572528" cy="562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86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720080"/>
          </a:xfrm>
        </p:spPr>
        <p:txBody>
          <a:bodyPr/>
          <a:lstStyle/>
          <a:p>
            <a:r>
              <a:rPr lang="uk-UA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Ознайомтеся з інформацією на цій сторінці</a:t>
            </a:r>
            <a:endParaRPr lang="ru-RU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85720" y="928670"/>
            <a:ext cx="7929618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5865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97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98_Eze">
  <a:themeElements>
    <a:clrScheme name="Интернет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Интернет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Интернет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Интернет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Интернет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трад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2513</Words>
  <Application>Microsoft Office PowerPoint</Application>
  <PresentationFormat>Экран (4:3)</PresentationFormat>
  <Paragraphs>173</Paragraphs>
  <Slides>26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26</vt:i4>
      </vt:variant>
    </vt:vector>
  </HeadingPairs>
  <TitlesOfParts>
    <vt:vector size="29" baseType="lpstr">
      <vt:lpstr>97_Eze</vt:lpstr>
      <vt:lpstr>98_Eze</vt:lpstr>
      <vt:lpstr>Тетрадь</vt:lpstr>
      <vt:lpstr>ПЗНО-2016</vt:lpstr>
      <vt:lpstr> ПЗНО  2016 </vt:lpstr>
      <vt:lpstr>Слайд 3</vt:lpstr>
      <vt:lpstr>Для реєстрації:</vt:lpstr>
      <vt:lpstr>Перед початком реєстрації зайдіть на сайт ОРЦОЯО</vt:lpstr>
      <vt:lpstr>Якщо Ви обрали сайт test-center.od.ua, то Ви одразу потрапите на головну сторінку сайту ОРЦОЯО</vt:lpstr>
      <vt:lpstr>Слайд 7</vt:lpstr>
      <vt:lpstr>Строки реєстрації на ПЗНО 2016</vt:lpstr>
      <vt:lpstr>Ознайомтеся з інформацією на цій сторінці</vt:lpstr>
      <vt:lpstr>Ознайомтеся з інформацією на цій сторінці</vt:lpstr>
      <vt:lpstr>ВАЖЛИВО!</vt:lpstr>
      <vt:lpstr>Сторінка заповнення форми заяви</vt:lpstr>
      <vt:lpstr>Сторінка заповнення форми заяви (продовження)</vt:lpstr>
      <vt:lpstr>Сторінка заповнення форми заяви (продовження)</vt:lpstr>
      <vt:lpstr>Сторінка заповнення форми заяви (продовження)</vt:lpstr>
      <vt:lpstr>Слайд 16</vt:lpstr>
      <vt:lpstr>Слайд 17</vt:lpstr>
      <vt:lpstr>Продовження</vt:lpstr>
      <vt:lpstr>Продовження</vt:lpstr>
      <vt:lpstr>Зразки реєстраційної картки та квитанції на оплату послуг за ПЗНО</vt:lpstr>
      <vt:lpstr>Слайд 21</vt:lpstr>
      <vt:lpstr>Увійдіть на сайт  Одеського РЦОЯО і натисніть опцію ПЗНО - 2016</vt:lpstr>
      <vt:lpstr>Заповніть в Особистому кабінеті учасника пробного ЗНО свій персональний код і пароль</vt:lpstr>
      <vt:lpstr>Особистий кабінет учасника пробного ЗНО</vt:lpstr>
      <vt:lpstr>Особистий кабінет учасника пробного ЗНО</vt:lpstr>
      <vt:lpstr>Слайд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Николай</dc:creator>
  <cp:lastModifiedBy>Лариса</cp:lastModifiedBy>
  <cp:revision>84</cp:revision>
  <dcterms:created xsi:type="dcterms:W3CDTF">2014-11-01T21:46:13Z</dcterms:created>
  <dcterms:modified xsi:type="dcterms:W3CDTF">2015-11-11T09:36:21Z</dcterms:modified>
</cp:coreProperties>
</file>